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1" r:id="rId3"/>
    <p:sldId id="280" r:id="rId4"/>
    <p:sldId id="283" r:id="rId5"/>
    <p:sldId id="333" r:id="rId6"/>
    <p:sldId id="301" r:id="rId7"/>
    <p:sldId id="293" r:id="rId8"/>
    <p:sldId id="322" r:id="rId9"/>
    <p:sldId id="323" r:id="rId10"/>
    <p:sldId id="324" r:id="rId11"/>
    <p:sldId id="325" r:id="rId12"/>
    <p:sldId id="326" r:id="rId13"/>
    <p:sldId id="307" r:id="rId14"/>
    <p:sldId id="308" r:id="rId15"/>
    <p:sldId id="327" r:id="rId16"/>
    <p:sldId id="328" r:id="rId17"/>
    <p:sldId id="329" r:id="rId18"/>
    <p:sldId id="330" r:id="rId19"/>
    <p:sldId id="331" r:id="rId20"/>
    <p:sldId id="332" r:id="rId21"/>
    <p:sldId id="33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DA9DDE9-90B4-4466-B884-518E308C0B40}">
          <p14:sldIdLst>
            <p14:sldId id="256"/>
            <p14:sldId id="261"/>
            <p14:sldId id="280"/>
            <p14:sldId id="283"/>
            <p14:sldId id="333"/>
            <p14:sldId id="301"/>
            <p14:sldId id="293"/>
            <p14:sldId id="322"/>
            <p14:sldId id="323"/>
            <p14:sldId id="324"/>
            <p14:sldId id="325"/>
            <p14:sldId id="326"/>
            <p14:sldId id="307"/>
            <p14:sldId id="308"/>
            <p14:sldId id="327"/>
            <p14:sldId id="328"/>
            <p14:sldId id="329"/>
            <p14:sldId id="330"/>
            <p14:sldId id="331"/>
            <p14:sldId id="332"/>
            <p14:sldId id="3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" initials="AD" lastIdx="2" clrIdx="0">
    <p:extLst>
      <p:ext uri="{19B8F6BF-5375-455C-9EA6-DF929625EA0E}">
        <p15:presenceInfo xmlns:p15="http://schemas.microsoft.com/office/powerpoint/2012/main" userId="A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830"/>
    <a:srgbClr val="FD0000"/>
    <a:srgbClr val="4E4EFF"/>
    <a:srgbClr val="00942F"/>
    <a:srgbClr val="0035A1"/>
    <a:srgbClr val="FFE27D"/>
    <a:srgbClr val="99CC99"/>
    <a:srgbClr val="9999FF"/>
    <a:srgbClr val="FF9999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2" autoAdjust="0"/>
    <p:restoredTop sz="94660"/>
  </p:normalViewPr>
  <p:slideViewPr>
    <p:cSldViewPr>
      <p:cViewPr varScale="1">
        <p:scale>
          <a:sx n="60" d="100"/>
          <a:sy n="60" d="100"/>
        </p:scale>
        <p:origin x="1452" y="36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EFA95A-6E20-425D-9020-163596D8B82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2D9455-7C5C-4A91-9D66-DE69631D9809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sr-Latn-RS" sz="2800" dirty="0">
              <a:solidFill>
                <a:srgbClr val="002060"/>
              </a:solidFill>
            </a:rPr>
            <a:t>Sistematske</a:t>
          </a:r>
          <a:endParaRPr lang="en-US" sz="2800" dirty="0">
            <a:solidFill>
              <a:srgbClr val="002060"/>
            </a:solidFill>
          </a:endParaRPr>
        </a:p>
        <a:p>
          <a:pPr>
            <a:spcAft>
              <a:spcPts val="0"/>
            </a:spcAft>
          </a:pPr>
          <a:r>
            <a:rPr lang="en-US" sz="1800" dirty="0" err="1">
              <a:solidFill>
                <a:srgbClr val="002060"/>
              </a:solidFill>
            </a:rPr>
            <a:t>Vrste</a:t>
          </a:r>
          <a:r>
            <a:rPr lang="en-US" sz="1800" dirty="0">
              <a:solidFill>
                <a:srgbClr val="002060"/>
              </a:solidFill>
            </a:rPr>
            <a:t>:</a:t>
          </a:r>
        </a:p>
      </dgm:t>
    </dgm:pt>
    <dgm:pt modelId="{CA6D361B-1B0E-450A-8894-1AE239DE9153}" type="parTrans" cxnId="{820E1724-DBD8-4611-8B9C-BED8057C58BB}">
      <dgm:prSet/>
      <dgm:spPr/>
      <dgm:t>
        <a:bodyPr/>
        <a:lstStyle/>
        <a:p>
          <a:endParaRPr lang="en-US"/>
        </a:p>
      </dgm:t>
    </dgm:pt>
    <dgm:pt modelId="{495C1796-B818-4111-B9E0-66909507BC6A}" type="sibTrans" cxnId="{820E1724-DBD8-4611-8B9C-BED8057C58BB}">
      <dgm:prSet/>
      <dgm:spPr/>
      <dgm:t>
        <a:bodyPr/>
        <a:lstStyle/>
        <a:p>
          <a:endParaRPr lang="en-US"/>
        </a:p>
      </dgm:t>
    </dgm:pt>
    <dgm:pt modelId="{8F2A5CBD-28E1-4ACD-8263-DD4D46FFCE8F}">
      <dgm:prSet phldrT="[Text]"/>
      <dgm:spPr/>
      <dgm:t>
        <a:bodyPr/>
        <a:lstStyle/>
        <a:p>
          <a:r>
            <a:rPr lang="sr-Latn-RS" dirty="0"/>
            <a:t>Teorijske</a:t>
          </a:r>
          <a:endParaRPr lang="en-US" dirty="0"/>
        </a:p>
      </dgm:t>
    </dgm:pt>
    <dgm:pt modelId="{0F3F12F0-8A97-4BBA-944B-3C1F9A1EE5E5}" type="parTrans" cxnId="{C5846779-5185-466C-89C8-D048C95F09E3}">
      <dgm:prSet/>
      <dgm:spPr/>
      <dgm:t>
        <a:bodyPr/>
        <a:lstStyle/>
        <a:p>
          <a:endParaRPr lang="en-US"/>
        </a:p>
      </dgm:t>
    </dgm:pt>
    <dgm:pt modelId="{EC66BCEE-6C01-4621-A8A3-B8C692E3607C}" type="sibTrans" cxnId="{C5846779-5185-466C-89C8-D048C95F09E3}">
      <dgm:prSet/>
      <dgm:spPr/>
      <dgm:t>
        <a:bodyPr/>
        <a:lstStyle/>
        <a:p>
          <a:endParaRPr lang="en-US"/>
        </a:p>
      </dgm:t>
    </dgm:pt>
    <dgm:pt modelId="{70321724-D8CB-41AB-A9F3-6BB8557B3AAF}">
      <dgm:prSet phldrT="[Text]"/>
      <dgm:spPr/>
      <dgm:t>
        <a:bodyPr/>
        <a:lstStyle/>
        <a:p>
          <a:r>
            <a:rPr lang="sr-Latn-RS" dirty="0"/>
            <a:t>Instrumentalne</a:t>
          </a:r>
          <a:endParaRPr lang="en-US" dirty="0"/>
        </a:p>
      </dgm:t>
    </dgm:pt>
    <dgm:pt modelId="{A8432069-099C-449F-A4C8-0DFC3A349125}" type="parTrans" cxnId="{7ED733BE-560E-4E1B-89B3-A860773AC98C}">
      <dgm:prSet/>
      <dgm:spPr/>
      <dgm:t>
        <a:bodyPr/>
        <a:lstStyle/>
        <a:p>
          <a:endParaRPr lang="en-US"/>
        </a:p>
      </dgm:t>
    </dgm:pt>
    <dgm:pt modelId="{19A6944C-6F71-4401-B685-C64E302E849F}" type="sibTrans" cxnId="{7ED733BE-560E-4E1B-89B3-A860773AC98C}">
      <dgm:prSet/>
      <dgm:spPr/>
      <dgm:t>
        <a:bodyPr/>
        <a:lstStyle/>
        <a:p>
          <a:endParaRPr lang="en-US"/>
        </a:p>
      </dgm:t>
    </dgm:pt>
    <dgm:pt modelId="{239A3232-5A79-422C-9605-46F5DED3307B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sr-Latn-RS" sz="2800" dirty="0">
              <a:solidFill>
                <a:srgbClr val="002060"/>
              </a:solidFill>
            </a:rPr>
            <a:t>Slučajne</a:t>
          </a:r>
          <a:endParaRPr lang="en-US" sz="2800" dirty="0">
            <a:solidFill>
              <a:srgbClr val="002060"/>
            </a:solidFill>
          </a:endParaRPr>
        </a:p>
        <a:p>
          <a:pPr>
            <a:spcAft>
              <a:spcPts val="0"/>
            </a:spcAft>
          </a:pPr>
          <a:r>
            <a:rPr lang="en-US" sz="1800" dirty="0" err="1">
              <a:solidFill>
                <a:srgbClr val="002060"/>
              </a:solidFill>
            </a:rPr>
            <a:t>Uzroci</a:t>
          </a:r>
          <a:r>
            <a:rPr lang="en-US" sz="1800" dirty="0">
              <a:solidFill>
                <a:srgbClr val="002060"/>
              </a:solidFill>
            </a:rPr>
            <a:t>:</a:t>
          </a:r>
        </a:p>
      </dgm:t>
    </dgm:pt>
    <dgm:pt modelId="{0922E81A-2477-463F-AEB7-3E453278BEAE}" type="parTrans" cxnId="{BB277069-D817-451E-A31D-0EE06E6DF3F3}">
      <dgm:prSet/>
      <dgm:spPr/>
      <dgm:t>
        <a:bodyPr/>
        <a:lstStyle/>
        <a:p>
          <a:endParaRPr lang="en-US"/>
        </a:p>
      </dgm:t>
    </dgm:pt>
    <dgm:pt modelId="{61BF7023-2D3C-4AD5-A645-28318B32F6B5}" type="sibTrans" cxnId="{BB277069-D817-451E-A31D-0EE06E6DF3F3}">
      <dgm:prSet/>
      <dgm:spPr/>
      <dgm:t>
        <a:bodyPr/>
        <a:lstStyle/>
        <a:p>
          <a:endParaRPr lang="en-US"/>
        </a:p>
      </dgm:t>
    </dgm:pt>
    <dgm:pt modelId="{33F6680C-7986-4ABF-BBF0-0698251D67C0}">
      <dgm:prSet phldrT="[Text]"/>
      <dgm:spPr/>
      <dgm:t>
        <a:bodyPr/>
        <a:lstStyle/>
        <a:p>
          <a:r>
            <a:rPr lang="sr-Latn-RS" dirty="0"/>
            <a:t>Stabilnost uslova</a:t>
          </a:r>
          <a:endParaRPr lang="en-US" dirty="0"/>
        </a:p>
      </dgm:t>
    </dgm:pt>
    <dgm:pt modelId="{3EB76E90-88DD-445E-AA1E-18881709A687}" type="parTrans" cxnId="{81D6193F-058E-4899-99C7-8BD2EBF789B0}">
      <dgm:prSet/>
      <dgm:spPr/>
      <dgm:t>
        <a:bodyPr/>
        <a:lstStyle/>
        <a:p>
          <a:endParaRPr lang="en-US"/>
        </a:p>
      </dgm:t>
    </dgm:pt>
    <dgm:pt modelId="{EF813FCF-8884-4097-BF7D-9812AFFC416E}" type="sibTrans" cxnId="{81D6193F-058E-4899-99C7-8BD2EBF789B0}">
      <dgm:prSet/>
      <dgm:spPr/>
      <dgm:t>
        <a:bodyPr/>
        <a:lstStyle/>
        <a:p>
          <a:endParaRPr lang="en-US"/>
        </a:p>
      </dgm:t>
    </dgm:pt>
    <dgm:pt modelId="{9EDD7CBA-D6EE-4A87-92AA-D5739671601B}">
      <dgm:prSet phldrT="[Text]"/>
      <dgm:spPr/>
      <dgm:t>
        <a:bodyPr/>
        <a:lstStyle/>
        <a:p>
          <a:r>
            <a:rPr lang="sr-Latn-RS" dirty="0"/>
            <a:t>Preciznost instrumenta</a:t>
          </a:r>
          <a:endParaRPr lang="en-US" dirty="0"/>
        </a:p>
      </dgm:t>
    </dgm:pt>
    <dgm:pt modelId="{268FB2BA-F927-4DF4-969F-F6C85D3A7777}" type="parTrans" cxnId="{233E6496-04CF-408A-82AE-045AC7A0834A}">
      <dgm:prSet/>
      <dgm:spPr/>
      <dgm:t>
        <a:bodyPr/>
        <a:lstStyle/>
        <a:p>
          <a:endParaRPr lang="en-US"/>
        </a:p>
      </dgm:t>
    </dgm:pt>
    <dgm:pt modelId="{6D9714D6-F5A1-489C-A9AB-E9E589E0D588}" type="sibTrans" cxnId="{233E6496-04CF-408A-82AE-045AC7A0834A}">
      <dgm:prSet/>
      <dgm:spPr/>
      <dgm:t>
        <a:bodyPr/>
        <a:lstStyle/>
        <a:p>
          <a:endParaRPr lang="en-US"/>
        </a:p>
      </dgm:t>
    </dgm:pt>
    <dgm:pt modelId="{FE817DF5-7E42-417A-AB24-1845B2F1C742}">
      <dgm:prSet/>
      <dgm:spPr/>
      <dgm:t>
        <a:bodyPr/>
        <a:lstStyle/>
        <a:p>
          <a:r>
            <a:rPr lang="sr-Latn-RS" dirty="0"/>
            <a:t>Brojčane</a:t>
          </a:r>
          <a:endParaRPr lang="en-US" dirty="0"/>
        </a:p>
      </dgm:t>
    </dgm:pt>
    <dgm:pt modelId="{649C0DB1-48B0-41B2-83F3-53D1819B81EC}" type="parTrans" cxnId="{06F90555-2D31-4F80-A990-DCB55FC4074F}">
      <dgm:prSet/>
      <dgm:spPr/>
      <dgm:t>
        <a:bodyPr/>
        <a:lstStyle/>
        <a:p>
          <a:endParaRPr lang="en-US"/>
        </a:p>
      </dgm:t>
    </dgm:pt>
    <dgm:pt modelId="{338EBE93-3D60-487B-B4CF-927F2A52B044}" type="sibTrans" cxnId="{06F90555-2D31-4F80-A990-DCB55FC4074F}">
      <dgm:prSet/>
      <dgm:spPr/>
      <dgm:t>
        <a:bodyPr/>
        <a:lstStyle/>
        <a:p>
          <a:endParaRPr lang="en-US"/>
        </a:p>
      </dgm:t>
    </dgm:pt>
    <dgm:pt modelId="{D2235AD6-E145-467D-9879-16ABBB01F2AC}">
      <dgm:prSet/>
      <dgm:spPr/>
      <dgm:t>
        <a:bodyPr/>
        <a:lstStyle/>
        <a:p>
          <a:r>
            <a:rPr lang="sr-Latn-RS" dirty="0"/>
            <a:t>Lične</a:t>
          </a:r>
          <a:endParaRPr lang="en-US" dirty="0"/>
        </a:p>
      </dgm:t>
    </dgm:pt>
    <dgm:pt modelId="{52C18049-DA0E-4932-B12A-27F4BB4168D7}" type="parTrans" cxnId="{10B64DAF-77CA-4429-A3D8-F11825D4D972}">
      <dgm:prSet/>
      <dgm:spPr/>
      <dgm:t>
        <a:bodyPr/>
        <a:lstStyle/>
        <a:p>
          <a:endParaRPr lang="en-US"/>
        </a:p>
      </dgm:t>
    </dgm:pt>
    <dgm:pt modelId="{03170763-B820-4237-B2DB-25C188F82770}" type="sibTrans" cxnId="{10B64DAF-77CA-4429-A3D8-F11825D4D972}">
      <dgm:prSet/>
      <dgm:spPr/>
      <dgm:t>
        <a:bodyPr/>
        <a:lstStyle/>
        <a:p>
          <a:endParaRPr lang="en-US"/>
        </a:p>
      </dgm:t>
    </dgm:pt>
    <dgm:pt modelId="{4B39A53A-27B6-4D7F-BF1D-38E8B16624BE}">
      <dgm:prSet/>
      <dgm:spPr/>
      <dgm:t>
        <a:bodyPr/>
        <a:lstStyle/>
        <a:p>
          <a:r>
            <a:rPr lang="sr-Latn-RS" dirty="0"/>
            <a:t>Stohastičnost pojava</a:t>
          </a:r>
          <a:endParaRPr lang="en-US" dirty="0"/>
        </a:p>
      </dgm:t>
    </dgm:pt>
    <dgm:pt modelId="{6500D702-320A-4B41-8103-AA198AAA933A}" type="parTrans" cxnId="{FDA58F6A-1F12-4D1C-82FF-E1BD96961706}">
      <dgm:prSet/>
      <dgm:spPr/>
      <dgm:t>
        <a:bodyPr/>
        <a:lstStyle/>
        <a:p>
          <a:endParaRPr lang="en-US"/>
        </a:p>
      </dgm:t>
    </dgm:pt>
    <dgm:pt modelId="{E2EF6885-1D59-4419-AC91-4FA89398F651}" type="sibTrans" cxnId="{FDA58F6A-1F12-4D1C-82FF-E1BD96961706}">
      <dgm:prSet/>
      <dgm:spPr/>
      <dgm:t>
        <a:bodyPr/>
        <a:lstStyle/>
        <a:p>
          <a:endParaRPr lang="en-US"/>
        </a:p>
      </dgm:t>
    </dgm:pt>
    <dgm:pt modelId="{FD243EE4-C429-471F-A5C8-B4EEFC6A3CE3}" type="pres">
      <dgm:prSet presAssocID="{5CEFA95A-6E20-425D-9020-163596D8B82E}" presName="theList" presStyleCnt="0">
        <dgm:presLayoutVars>
          <dgm:dir/>
          <dgm:animLvl val="lvl"/>
          <dgm:resizeHandles val="exact"/>
        </dgm:presLayoutVars>
      </dgm:prSet>
      <dgm:spPr/>
    </dgm:pt>
    <dgm:pt modelId="{FCA6C536-DAF5-4AC2-A2A5-C02F33E5BAC7}" type="pres">
      <dgm:prSet presAssocID="{0B2D9455-7C5C-4A91-9D66-DE69631D9809}" presName="compNode" presStyleCnt="0"/>
      <dgm:spPr/>
    </dgm:pt>
    <dgm:pt modelId="{AFC32107-BE73-4DE4-BA1F-085F86848E99}" type="pres">
      <dgm:prSet presAssocID="{0B2D9455-7C5C-4A91-9D66-DE69631D9809}" presName="aNode" presStyleLbl="bgShp" presStyleIdx="0" presStyleCnt="2"/>
      <dgm:spPr/>
    </dgm:pt>
    <dgm:pt modelId="{94A1EF29-ECC5-46FA-8F4F-9A94A22FA714}" type="pres">
      <dgm:prSet presAssocID="{0B2D9455-7C5C-4A91-9D66-DE69631D9809}" presName="textNode" presStyleLbl="bgShp" presStyleIdx="0" presStyleCnt="2"/>
      <dgm:spPr/>
    </dgm:pt>
    <dgm:pt modelId="{23358232-BF80-4C31-AF1C-BB326B18F39C}" type="pres">
      <dgm:prSet presAssocID="{0B2D9455-7C5C-4A91-9D66-DE69631D9809}" presName="compChildNode" presStyleCnt="0"/>
      <dgm:spPr/>
    </dgm:pt>
    <dgm:pt modelId="{1DA52454-58E0-443D-98CC-9D66E5B429E2}" type="pres">
      <dgm:prSet presAssocID="{0B2D9455-7C5C-4A91-9D66-DE69631D9809}" presName="theInnerList" presStyleCnt="0"/>
      <dgm:spPr/>
    </dgm:pt>
    <dgm:pt modelId="{D4D7FA29-5061-4E45-9D37-B290002437B7}" type="pres">
      <dgm:prSet presAssocID="{8F2A5CBD-28E1-4ACD-8263-DD4D46FFCE8F}" presName="childNode" presStyleLbl="node1" presStyleIdx="0" presStyleCnt="7">
        <dgm:presLayoutVars>
          <dgm:bulletEnabled val="1"/>
        </dgm:presLayoutVars>
      </dgm:prSet>
      <dgm:spPr/>
    </dgm:pt>
    <dgm:pt modelId="{3B5E3302-DDC7-46FF-83A8-CD4DE68E0ED6}" type="pres">
      <dgm:prSet presAssocID="{8F2A5CBD-28E1-4ACD-8263-DD4D46FFCE8F}" presName="aSpace2" presStyleCnt="0"/>
      <dgm:spPr/>
    </dgm:pt>
    <dgm:pt modelId="{55865DA8-EAFD-400F-A893-E1061C85D8BE}" type="pres">
      <dgm:prSet presAssocID="{70321724-D8CB-41AB-A9F3-6BB8557B3AAF}" presName="childNode" presStyleLbl="node1" presStyleIdx="1" presStyleCnt="7">
        <dgm:presLayoutVars>
          <dgm:bulletEnabled val="1"/>
        </dgm:presLayoutVars>
      </dgm:prSet>
      <dgm:spPr/>
    </dgm:pt>
    <dgm:pt modelId="{98502733-A8F0-4A97-B55C-81ABBC600A76}" type="pres">
      <dgm:prSet presAssocID="{70321724-D8CB-41AB-A9F3-6BB8557B3AAF}" presName="aSpace2" presStyleCnt="0"/>
      <dgm:spPr/>
    </dgm:pt>
    <dgm:pt modelId="{114EBEFC-4E1E-4C94-888A-0B2A58F777A1}" type="pres">
      <dgm:prSet presAssocID="{FE817DF5-7E42-417A-AB24-1845B2F1C742}" presName="childNode" presStyleLbl="node1" presStyleIdx="2" presStyleCnt="7">
        <dgm:presLayoutVars>
          <dgm:bulletEnabled val="1"/>
        </dgm:presLayoutVars>
      </dgm:prSet>
      <dgm:spPr/>
    </dgm:pt>
    <dgm:pt modelId="{88120EBE-8038-4915-BBE4-58E7E5AD002A}" type="pres">
      <dgm:prSet presAssocID="{FE817DF5-7E42-417A-AB24-1845B2F1C742}" presName="aSpace2" presStyleCnt="0"/>
      <dgm:spPr/>
    </dgm:pt>
    <dgm:pt modelId="{28970C49-078B-48F0-B160-014823878B32}" type="pres">
      <dgm:prSet presAssocID="{D2235AD6-E145-467D-9879-16ABBB01F2AC}" presName="childNode" presStyleLbl="node1" presStyleIdx="3" presStyleCnt="7">
        <dgm:presLayoutVars>
          <dgm:bulletEnabled val="1"/>
        </dgm:presLayoutVars>
      </dgm:prSet>
      <dgm:spPr/>
    </dgm:pt>
    <dgm:pt modelId="{0096BF01-AE0E-4141-84B2-F70ACB9CF7E0}" type="pres">
      <dgm:prSet presAssocID="{0B2D9455-7C5C-4A91-9D66-DE69631D9809}" presName="aSpace" presStyleCnt="0"/>
      <dgm:spPr/>
    </dgm:pt>
    <dgm:pt modelId="{2F28E763-54BB-407E-8A6E-F9D77611248C}" type="pres">
      <dgm:prSet presAssocID="{239A3232-5A79-422C-9605-46F5DED3307B}" presName="compNode" presStyleCnt="0"/>
      <dgm:spPr/>
    </dgm:pt>
    <dgm:pt modelId="{16385A5E-3484-4CEF-AB18-FD18B1D8C533}" type="pres">
      <dgm:prSet presAssocID="{239A3232-5A79-422C-9605-46F5DED3307B}" presName="aNode" presStyleLbl="bgShp" presStyleIdx="1" presStyleCnt="2"/>
      <dgm:spPr/>
    </dgm:pt>
    <dgm:pt modelId="{16C8CE5A-3BD9-438F-97C5-620D7E765473}" type="pres">
      <dgm:prSet presAssocID="{239A3232-5A79-422C-9605-46F5DED3307B}" presName="textNode" presStyleLbl="bgShp" presStyleIdx="1" presStyleCnt="2"/>
      <dgm:spPr/>
    </dgm:pt>
    <dgm:pt modelId="{851B5843-6BE6-4819-B024-3FDB23C2013C}" type="pres">
      <dgm:prSet presAssocID="{239A3232-5A79-422C-9605-46F5DED3307B}" presName="compChildNode" presStyleCnt="0"/>
      <dgm:spPr/>
    </dgm:pt>
    <dgm:pt modelId="{861A3100-73FC-4BA8-B682-3221244F910B}" type="pres">
      <dgm:prSet presAssocID="{239A3232-5A79-422C-9605-46F5DED3307B}" presName="theInnerList" presStyleCnt="0"/>
      <dgm:spPr/>
    </dgm:pt>
    <dgm:pt modelId="{C1988445-2013-4900-BB79-D3039C39F153}" type="pres">
      <dgm:prSet presAssocID="{33F6680C-7986-4ABF-BBF0-0698251D67C0}" presName="childNode" presStyleLbl="node1" presStyleIdx="4" presStyleCnt="7">
        <dgm:presLayoutVars>
          <dgm:bulletEnabled val="1"/>
        </dgm:presLayoutVars>
      </dgm:prSet>
      <dgm:spPr/>
    </dgm:pt>
    <dgm:pt modelId="{A08C9278-DB08-42DF-B740-8A4064A682C6}" type="pres">
      <dgm:prSet presAssocID="{33F6680C-7986-4ABF-BBF0-0698251D67C0}" presName="aSpace2" presStyleCnt="0"/>
      <dgm:spPr/>
    </dgm:pt>
    <dgm:pt modelId="{55FAA2EA-4DCE-4219-9E10-A7EF999C39DA}" type="pres">
      <dgm:prSet presAssocID="{9EDD7CBA-D6EE-4A87-92AA-D5739671601B}" presName="childNode" presStyleLbl="node1" presStyleIdx="5" presStyleCnt="7">
        <dgm:presLayoutVars>
          <dgm:bulletEnabled val="1"/>
        </dgm:presLayoutVars>
      </dgm:prSet>
      <dgm:spPr/>
    </dgm:pt>
    <dgm:pt modelId="{A5F1CC2B-5205-4F66-A578-32B3296D9627}" type="pres">
      <dgm:prSet presAssocID="{9EDD7CBA-D6EE-4A87-92AA-D5739671601B}" presName="aSpace2" presStyleCnt="0"/>
      <dgm:spPr/>
    </dgm:pt>
    <dgm:pt modelId="{B2707628-4881-421F-BBDB-ECE1479A67A0}" type="pres">
      <dgm:prSet presAssocID="{4B39A53A-27B6-4D7F-BF1D-38E8B16624BE}" presName="childNode" presStyleLbl="node1" presStyleIdx="6" presStyleCnt="7">
        <dgm:presLayoutVars>
          <dgm:bulletEnabled val="1"/>
        </dgm:presLayoutVars>
      </dgm:prSet>
      <dgm:spPr/>
    </dgm:pt>
  </dgm:ptLst>
  <dgm:cxnLst>
    <dgm:cxn modelId="{820E1724-DBD8-4611-8B9C-BED8057C58BB}" srcId="{5CEFA95A-6E20-425D-9020-163596D8B82E}" destId="{0B2D9455-7C5C-4A91-9D66-DE69631D9809}" srcOrd="0" destOrd="0" parTransId="{CA6D361B-1B0E-450A-8894-1AE239DE9153}" sibTransId="{495C1796-B818-4111-B9E0-66909507BC6A}"/>
    <dgm:cxn modelId="{E5DAEB29-7D5E-4342-90B3-76E56CC92BBF}" type="presOf" srcId="{9EDD7CBA-D6EE-4A87-92AA-D5739671601B}" destId="{55FAA2EA-4DCE-4219-9E10-A7EF999C39DA}" srcOrd="0" destOrd="0" presId="urn:microsoft.com/office/officeart/2005/8/layout/lProcess2"/>
    <dgm:cxn modelId="{F24C2733-C633-4206-899A-F05391697D2C}" type="presOf" srcId="{33F6680C-7986-4ABF-BBF0-0698251D67C0}" destId="{C1988445-2013-4900-BB79-D3039C39F153}" srcOrd="0" destOrd="0" presId="urn:microsoft.com/office/officeart/2005/8/layout/lProcess2"/>
    <dgm:cxn modelId="{81D6193F-058E-4899-99C7-8BD2EBF789B0}" srcId="{239A3232-5A79-422C-9605-46F5DED3307B}" destId="{33F6680C-7986-4ABF-BBF0-0698251D67C0}" srcOrd="0" destOrd="0" parTransId="{3EB76E90-88DD-445E-AA1E-18881709A687}" sibTransId="{EF813FCF-8884-4097-BF7D-9812AFFC416E}"/>
    <dgm:cxn modelId="{3258D568-3DC9-44FF-85AF-B2D4A3D30067}" type="presOf" srcId="{239A3232-5A79-422C-9605-46F5DED3307B}" destId="{16385A5E-3484-4CEF-AB18-FD18B1D8C533}" srcOrd="0" destOrd="0" presId="urn:microsoft.com/office/officeart/2005/8/layout/lProcess2"/>
    <dgm:cxn modelId="{BB277069-D817-451E-A31D-0EE06E6DF3F3}" srcId="{5CEFA95A-6E20-425D-9020-163596D8B82E}" destId="{239A3232-5A79-422C-9605-46F5DED3307B}" srcOrd="1" destOrd="0" parTransId="{0922E81A-2477-463F-AEB7-3E453278BEAE}" sibTransId="{61BF7023-2D3C-4AD5-A645-28318B32F6B5}"/>
    <dgm:cxn modelId="{FDA58F6A-1F12-4D1C-82FF-E1BD96961706}" srcId="{239A3232-5A79-422C-9605-46F5DED3307B}" destId="{4B39A53A-27B6-4D7F-BF1D-38E8B16624BE}" srcOrd="2" destOrd="0" parTransId="{6500D702-320A-4B41-8103-AA198AAA933A}" sibTransId="{E2EF6885-1D59-4419-AC91-4FA89398F651}"/>
    <dgm:cxn modelId="{06F90555-2D31-4F80-A990-DCB55FC4074F}" srcId="{0B2D9455-7C5C-4A91-9D66-DE69631D9809}" destId="{FE817DF5-7E42-417A-AB24-1845B2F1C742}" srcOrd="2" destOrd="0" parTransId="{649C0DB1-48B0-41B2-83F3-53D1819B81EC}" sibTransId="{338EBE93-3D60-487B-B4CF-927F2A52B044}"/>
    <dgm:cxn modelId="{C5846779-5185-466C-89C8-D048C95F09E3}" srcId="{0B2D9455-7C5C-4A91-9D66-DE69631D9809}" destId="{8F2A5CBD-28E1-4ACD-8263-DD4D46FFCE8F}" srcOrd="0" destOrd="0" parTransId="{0F3F12F0-8A97-4BBA-944B-3C1F9A1EE5E5}" sibTransId="{EC66BCEE-6C01-4621-A8A3-B8C692E3607C}"/>
    <dgm:cxn modelId="{66900E81-DEF1-4086-955C-DDB1FBB3713A}" type="presOf" srcId="{0B2D9455-7C5C-4A91-9D66-DE69631D9809}" destId="{94A1EF29-ECC5-46FA-8F4F-9A94A22FA714}" srcOrd="1" destOrd="0" presId="urn:microsoft.com/office/officeart/2005/8/layout/lProcess2"/>
    <dgm:cxn modelId="{233E6496-04CF-408A-82AE-045AC7A0834A}" srcId="{239A3232-5A79-422C-9605-46F5DED3307B}" destId="{9EDD7CBA-D6EE-4A87-92AA-D5739671601B}" srcOrd="1" destOrd="0" parTransId="{268FB2BA-F927-4DF4-969F-F6C85D3A7777}" sibTransId="{6D9714D6-F5A1-489C-A9AB-E9E589E0D588}"/>
    <dgm:cxn modelId="{10B64DAF-77CA-4429-A3D8-F11825D4D972}" srcId="{0B2D9455-7C5C-4A91-9D66-DE69631D9809}" destId="{D2235AD6-E145-467D-9879-16ABBB01F2AC}" srcOrd="3" destOrd="0" parTransId="{52C18049-DA0E-4932-B12A-27F4BB4168D7}" sibTransId="{03170763-B820-4237-B2DB-25C188F82770}"/>
    <dgm:cxn modelId="{C0C7F2BC-4C1B-4790-984D-A310BF7C6F9B}" type="presOf" srcId="{5CEFA95A-6E20-425D-9020-163596D8B82E}" destId="{FD243EE4-C429-471F-A5C8-B4EEFC6A3CE3}" srcOrd="0" destOrd="0" presId="urn:microsoft.com/office/officeart/2005/8/layout/lProcess2"/>
    <dgm:cxn modelId="{7ED733BE-560E-4E1B-89B3-A860773AC98C}" srcId="{0B2D9455-7C5C-4A91-9D66-DE69631D9809}" destId="{70321724-D8CB-41AB-A9F3-6BB8557B3AAF}" srcOrd="1" destOrd="0" parTransId="{A8432069-099C-449F-A4C8-0DFC3A349125}" sibTransId="{19A6944C-6F71-4401-B685-C64E302E849F}"/>
    <dgm:cxn modelId="{142B3AC2-61D8-4A27-957C-D0529DBA5973}" type="presOf" srcId="{D2235AD6-E145-467D-9879-16ABBB01F2AC}" destId="{28970C49-078B-48F0-B160-014823878B32}" srcOrd="0" destOrd="0" presId="urn:microsoft.com/office/officeart/2005/8/layout/lProcess2"/>
    <dgm:cxn modelId="{A799E0C3-CDBF-4ED3-8A3A-1E3D88D8F161}" type="presOf" srcId="{4B39A53A-27B6-4D7F-BF1D-38E8B16624BE}" destId="{B2707628-4881-421F-BBDB-ECE1479A67A0}" srcOrd="0" destOrd="0" presId="urn:microsoft.com/office/officeart/2005/8/layout/lProcess2"/>
    <dgm:cxn modelId="{73E610C8-6E40-4BEF-943F-E29DC52EEE1D}" type="presOf" srcId="{239A3232-5A79-422C-9605-46F5DED3307B}" destId="{16C8CE5A-3BD9-438F-97C5-620D7E765473}" srcOrd="1" destOrd="0" presId="urn:microsoft.com/office/officeart/2005/8/layout/lProcess2"/>
    <dgm:cxn modelId="{AC504BD4-42B3-495D-BA2D-0ABD9BE76E06}" type="presOf" srcId="{FE817DF5-7E42-417A-AB24-1845B2F1C742}" destId="{114EBEFC-4E1E-4C94-888A-0B2A58F777A1}" srcOrd="0" destOrd="0" presId="urn:microsoft.com/office/officeart/2005/8/layout/lProcess2"/>
    <dgm:cxn modelId="{789611D7-9E22-4018-8034-F6AE1CF6D447}" type="presOf" srcId="{8F2A5CBD-28E1-4ACD-8263-DD4D46FFCE8F}" destId="{D4D7FA29-5061-4E45-9D37-B290002437B7}" srcOrd="0" destOrd="0" presId="urn:microsoft.com/office/officeart/2005/8/layout/lProcess2"/>
    <dgm:cxn modelId="{4944E4DE-44B5-449E-B356-31DAC94F481A}" type="presOf" srcId="{0B2D9455-7C5C-4A91-9D66-DE69631D9809}" destId="{AFC32107-BE73-4DE4-BA1F-085F86848E99}" srcOrd="0" destOrd="0" presId="urn:microsoft.com/office/officeart/2005/8/layout/lProcess2"/>
    <dgm:cxn modelId="{E95684FE-7ED3-4ADB-AB7E-FB8676D13F79}" type="presOf" srcId="{70321724-D8CB-41AB-A9F3-6BB8557B3AAF}" destId="{55865DA8-EAFD-400F-A893-E1061C85D8BE}" srcOrd="0" destOrd="0" presId="urn:microsoft.com/office/officeart/2005/8/layout/lProcess2"/>
    <dgm:cxn modelId="{A55C3C0E-DC28-441D-B927-844C5E8A8F84}" type="presParOf" srcId="{FD243EE4-C429-471F-A5C8-B4EEFC6A3CE3}" destId="{FCA6C536-DAF5-4AC2-A2A5-C02F33E5BAC7}" srcOrd="0" destOrd="0" presId="urn:microsoft.com/office/officeart/2005/8/layout/lProcess2"/>
    <dgm:cxn modelId="{21ED3CE7-0BEF-47C6-ADC5-9B172F80F9F0}" type="presParOf" srcId="{FCA6C536-DAF5-4AC2-A2A5-C02F33E5BAC7}" destId="{AFC32107-BE73-4DE4-BA1F-085F86848E99}" srcOrd="0" destOrd="0" presId="urn:microsoft.com/office/officeart/2005/8/layout/lProcess2"/>
    <dgm:cxn modelId="{39D53121-363A-4949-9A0F-B6AFF00B03D5}" type="presParOf" srcId="{FCA6C536-DAF5-4AC2-A2A5-C02F33E5BAC7}" destId="{94A1EF29-ECC5-46FA-8F4F-9A94A22FA714}" srcOrd="1" destOrd="0" presId="urn:microsoft.com/office/officeart/2005/8/layout/lProcess2"/>
    <dgm:cxn modelId="{17C0127D-9E0B-47FB-8E33-689B038D51B6}" type="presParOf" srcId="{FCA6C536-DAF5-4AC2-A2A5-C02F33E5BAC7}" destId="{23358232-BF80-4C31-AF1C-BB326B18F39C}" srcOrd="2" destOrd="0" presId="urn:microsoft.com/office/officeart/2005/8/layout/lProcess2"/>
    <dgm:cxn modelId="{5E99647B-835B-4C16-A4D1-1D8E6FC83E5D}" type="presParOf" srcId="{23358232-BF80-4C31-AF1C-BB326B18F39C}" destId="{1DA52454-58E0-443D-98CC-9D66E5B429E2}" srcOrd="0" destOrd="0" presId="urn:microsoft.com/office/officeart/2005/8/layout/lProcess2"/>
    <dgm:cxn modelId="{AC6B0174-B5DE-47D2-8076-A1C192BA9757}" type="presParOf" srcId="{1DA52454-58E0-443D-98CC-9D66E5B429E2}" destId="{D4D7FA29-5061-4E45-9D37-B290002437B7}" srcOrd="0" destOrd="0" presId="urn:microsoft.com/office/officeart/2005/8/layout/lProcess2"/>
    <dgm:cxn modelId="{BF8B56A2-D6C6-4AA1-BBA7-3BD751FA4631}" type="presParOf" srcId="{1DA52454-58E0-443D-98CC-9D66E5B429E2}" destId="{3B5E3302-DDC7-46FF-83A8-CD4DE68E0ED6}" srcOrd="1" destOrd="0" presId="urn:microsoft.com/office/officeart/2005/8/layout/lProcess2"/>
    <dgm:cxn modelId="{F9FAA5AA-0579-4D0B-A9E5-9C60B5CD74B5}" type="presParOf" srcId="{1DA52454-58E0-443D-98CC-9D66E5B429E2}" destId="{55865DA8-EAFD-400F-A893-E1061C85D8BE}" srcOrd="2" destOrd="0" presId="urn:microsoft.com/office/officeart/2005/8/layout/lProcess2"/>
    <dgm:cxn modelId="{03235A1D-8ADC-47FE-AD57-C007FCAA4367}" type="presParOf" srcId="{1DA52454-58E0-443D-98CC-9D66E5B429E2}" destId="{98502733-A8F0-4A97-B55C-81ABBC600A76}" srcOrd="3" destOrd="0" presId="urn:microsoft.com/office/officeart/2005/8/layout/lProcess2"/>
    <dgm:cxn modelId="{1B9D8AAE-AC4E-4889-8722-7F743EB33232}" type="presParOf" srcId="{1DA52454-58E0-443D-98CC-9D66E5B429E2}" destId="{114EBEFC-4E1E-4C94-888A-0B2A58F777A1}" srcOrd="4" destOrd="0" presId="urn:microsoft.com/office/officeart/2005/8/layout/lProcess2"/>
    <dgm:cxn modelId="{60CB952E-BD06-44AB-BA7F-709584855992}" type="presParOf" srcId="{1DA52454-58E0-443D-98CC-9D66E5B429E2}" destId="{88120EBE-8038-4915-BBE4-58E7E5AD002A}" srcOrd="5" destOrd="0" presId="urn:microsoft.com/office/officeart/2005/8/layout/lProcess2"/>
    <dgm:cxn modelId="{13B26632-0668-4596-8162-9CBC351F6345}" type="presParOf" srcId="{1DA52454-58E0-443D-98CC-9D66E5B429E2}" destId="{28970C49-078B-48F0-B160-014823878B32}" srcOrd="6" destOrd="0" presId="urn:microsoft.com/office/officeart/2005/8/layout/lProcess2"/>
    <dgm:cxn modelId="{1F29C036-EDE0-4DB1-80C1-CF56A569C0DA}" type="presParOf" srcId="{FD243EE4-C429-471F-A5C8-B4EEFC6A3CE3}" destId="{0096BF01-AE0E-4141-84B2-F70ACB9CF7E0}" srcOrd="1" destOrd="0" presId="urn:microsoft.com/office/officeart/2005/8/layout/lProcess2"/>
    <dgm:cxn modelId="{DE6D756B-E999-4AEC-A9BB-EC78F799A447}" type="presParOf" srcId="{FD243EE4-C429-471F-A5C8-B4EEFC6A3CE3}" destId="{2F28E763-54BB-407E-8A6E-F9D77611248C}" srcOrd="2" destOrd="0" presId="urn:microsoft.com/office/officeart/2005/8/layout/lProcess2"/>
    <dgm:cxn modelId="{117B5BEA-1C82-46BC-B8A3-F7E911084781}" type="presParOf" srcId="{2F28E763-54BB-407E-8A6E-F9D77611248C}" destId="{16385A5E-3484-4CEF-AB18-FD18B1D8C533}" srcOrd="0" destOrd="0" presId="urn:microsoft.com/office/officeart/2005/8/layout/lProcess2"/>
    <dgm:cxn modelId="{E3FA4593-2A27-46EE-99AF-5E591E8A21E3}" type="presParOf" srcId="{2F28E763-54BB-407E-8A6E-F9D77611248C}" destId="{16C8CE5A-3BD9-438F-97C5-620D7E765473}" srcOrd="1" destOrd="0" presId="urn:microsoft.com/office/officeart/2005/8/layout/lProcess2"/>
    <dgm:cxn modelId="{D02B3C0F-7687-4A63-A44C-5AD2510D0B0B}" type="presParOf" srcId="{2F28E763-54BB-407E-8A6E-F9D77611248C}" destId="{851B5843-6BE6-4819-B024-3FDB23C2013C}" srcOrd="2" destOrd="0" presId="urn:microsoft.com/office/officeart/2005/8/layout/lProcess2"/>
    <dgm:cxn modelId="{717B7499-EFC0-4382-A777-E794D0DEBE40}" type="presParOf" srcId="{851B5843-6BE6-4819-B024-3FDB23C2013C}" destId="{861A3100-73FC-4BA8-B682-3221244F910B}" srcOrd="0" destOrd="0" presId="urn:microsoft.com/office/officeart/2005/8/layout/lProcess2"/>
    <dgm:cxn modelId="{A3D84FC8-48B8-4503-AA45-BD1199A8FC94}" type="presParOf" srcId="{861A3100-73FC-4BA8-B682-3221244F910B}" destId="{C1988445-2013-4900-BB79-D3039C39F153}" srcOrd="0" destOrd="0" presId="urn:microsoft.com/office/officeart/2005/8/layout/lProcess2"/>
    <dgm:cxn modelId="{5952D790-B3B4-4CDE-B8E3-4B0995B5E165}" type="presParOf" srcId="{861A3100-73FC-4BA8-B682-3221244F910B}" destId="{A08C9278-DB08-42DF-B740-8A4064A682C6}" srcOrd="1" destOrd="0" presId="urn:microsoft.com/office/officeart/2005/8/layout/lProcess2"/>
    <dgm:cxn modelId="{1F96DDFE-A03F-45E0-8AB4-F9AB7CC9237E}" type="presParOf" srcId="{861A3100-73FC-4BA8-B682-3221244F910B}" destId="{55FAA2EA-4DCE-4219-9E10-A7EF999C39DA}" srcOrd="2" destOrd="0" presId="urn:microsoft.com/office/officeart/2005/8/layout/lProcess2"/>
    <dgm:cxn modelId="{0F1467F1-67DB-4C4C-A500-BDF80F355A38}" type="presParOf" srcId="{861A3100-73FC-4BA8-B682-3221244F910B}" destId="{A5F1CC2B-5205-4F66-A578-32B3296D9627}" srcOrd="3" destOrd="0" presId="urn:microsoft.com/office/officeart/2005/8/layout/lProcess2"/>
    <dgm:cxn modelId="{83B3D75E-3393-48C9-BA03-353272F34B70}" type="presParOf" srcId="{861A3100-73FC-4BA8-B682-3221244F910B}" destId="{B2707628-4881-421F-BBDB-ECE1479A67A0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C32107-BE73-4DE4-BA1F-085F86848E99}">
      <dsp:nvSpPr>
        <dsp:cNvPr id="0" name=""/>
        <dsp:cNvSpPr/>
      </dsp:nvSpPr>
      <dsp:spPr>
        <a:xfrm>
          <a:off x="2240" y="0"/>
          <a:ext cx="2155310" cy="2971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2800" kern="1200" dirty="0">
              <a:solidFill>
                <a:srgbClr val="002060"/>
              </a:solidFill>
            </a:rPr>
            <a:t>Sistematske</a:t>
          </a:r>
          <a:endParaRPr lang="en-US" sz="2800" kern="1200" dirty="0">
            <a:solidFill>
              <a:srgbClr val="002060"/>
            </a:solidFill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 err="1">
              <a:solidFill>
                <a:srgbClr val="002060"/>
              </a:solidFill>
            </a:rPr>
            <a:t>Vrste</a:t>
          </a:r>
          <a:r>
            <a:rPr lang="en-US" sz="1800" kern="1200" dirty="0">
              <a:solidFill>
                <a:srgbClr val="002060"/>
              </a:solidFill>
            </a:rPr>
            <a:t>:</a:t>
          </a:r>
        </a:p>
      </dsp:txBody>
      <dsp:txXfrm>
        <a:off x="2240" y="0"/>
        <a:ext cx="2155310" cy="891540"/>
      </dsp:txXfrm>
    </dsp:sp>
    <dsp:sp modelId="{D4D7FA29-5061-4E45-9D37-B290002437B7}">
      <dsp:nvSpPr>
        <dsp:cNvPr id="0" name=""/>
        <dsp:cNvSpPr/>
      </dsp:nvSpPr>
      <dsp:spPr>
        <a:xfrm>
          <a:off x="217771" y="891612"/>
          <a:ext cx="1724248" cy="432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700" kern="1200" dirty="0"/>
            <a:t>Teorijske</a:t>
          </a:r>
          <a:endParaRPr lang="en-US" sz="1700" kern="1200" dirty="0"/>
        </a:p>
      </dsp:txBody>
      <dsp:txXfrm>
        <a:off x="230451" y="904292"/>
        <a:ext cx="1698888" cy="407567"/>
      </dsp:txXfrm>
    </dsp:sp>
    <dsp:sp modelId="{55865DA8-EAFD-400F-A893-E1061C85D8BE}">
      <dsp:nvSpPr>
        <dsp:cNvPr id="0" name=""/>
        <dsp:cNvSpPr/>
      </dsp:nvSpPr>
      <dsp:spPr>
        <a:xfrm>
          <a:off x="217771" y="1391144"/>
          <a:ext cx="1724248" cy="432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700" kern="1200" dirty="0"/>
            <a:t>Instrumentalne</a:t>
          </a:r>
          <a:endParaRPr lang="en-US" sz="1700" kern="1200" dirty="0"/>
        </a:p>
      </dsp:txBody>
      <dsp:txXfrm>
        <a:off x="230451" y="1403824"/>
        <a:ext cx="1698888" cy="407567"/>
      </dsp:txXfrm>
    </dsp:sp>
    <dsp:sp modelId="{114EBEFC-4E1E-4C94-888A-0B2A58F777A1}">
      <dsp:nvSpPr>
        <dsp:cNvPr id="0" name=""/>
        <dsp:cNvSpPr/>
      </dsp:nvSpPr>
      <dsp:spPr>
        <a:xfrm>
          <a:off x="217771" y="1890677"/>
          <a:ext cx="1724248" cy="432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700" kern="1200" dirty="0"/>
            <a:t>Brojčane</a:t>
          </a:r>
          <a:endParaRPr lang="en-US" sz="1700" kern="1200" dirty="0"/>
        </a:p>
      </dsp:txBody>
      <dsp:txXfrm>
        <a:off x="230451" y="1903357"/>
        <a:ext cx="1698888" cy="407567"/>
      </dsp:txXfrm>
    </dsp:sp>
    <dsp:sp modelId="{28970C49-078B-48F0-B160-014823878B32}">
      <dsp:nvSpPr>
        <dsp:cNvPr id="0" name=""/>
        <dsp:cNvSpPr/>
      </dsp:nvSpPr>
      <dsp:spPr>
        <a:xfrm>
          <a:off x="217771" y="2390209"/>
          <a:ext cx="1724248" cy="432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700" kern="1200" dirty="0"/>
            <a:t>Lične</a:t>
          </a:r>
          <a:endParaRPr lang="en-US" sz="1700" kern="1200" dirty="0"/>
        </a:p>
      </dsp:txBody>
      <dsp:txXfrm>
        <a:off x="230451" y="2402889"/>
        <a:ext cx="1698888" cy="407567"/>
      </dsp:txXfrm>
    </dsp:sp>
    <dsp:sp modelId="{16385A5E-3484-4CEF-AB18-FD18B1D8C533}">
      <dsp:nvSpPr>
        <dsp:cNvPr id="0" name=""/>
        <dsp:cNvSpPr/>
      </dsp:nvSpPr>
      <dsp:spPr>
        <a:xfrm>
          <a:off x="2319199" y="0"/>
          <a:ext cx="2155310" cy="2971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2800" kern="1200" dirty="0">
              <a:solidFill>
                <a:srgbClr val="002060"/>
              </a:solidFill>
            </a:rPr>
            <a:t>Slučajne</a:t>
          </a:r>
          <a:endParaRPr lang="en-US" sz="2800" kern="1200" dirty="0">
            <a:solidFill>
              <a:srgbClr val="002060"/>
            </a:solidFill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 err="1">
              <a:solidFill>
                <a:srgbClr val="002060"/>
              </a:solidFill>
            </a:rPr>
            <a:t>Uzroci</a:t>
          </a:r>
          <a:r>
            <a:rPr lang="en-US" sz="1800" kern="1200" dirty="0">
              <a:solidFill>
                <a:srgbClr val="002060"/>
              </a:solidFill>
            </a:rPr>
            <a:t>:</a:t>
          </a:r>
        </a:p>
      </dsp:txBody>
      <dsp:txXfrm>
        <a:off x="2319199" y="0"/>
        <a:ext cx="2155310" cy="891540"/>
      </dsp:txXfrm>
    </dsp:sp>
    <dsp:sp modelId="{C1988445-2013-4900-BB79-D3039C39F153}">
      <dsp:nvSpPr>
        <dsp:cNvPr id="0" name=""/>
        <dsp:cNvSpPr/>
      </dsp:nvSpPr>
      <dsp:spPr>
        <a:xfrm>
          <a:off x="2534730" y="891793"/>
          <a:ext cx="1724248" cy="5838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700" kern="1200" dirty="0"/>
            <a:t>Stabilnost uslova</a:t>
          </a:r>
          <a:endParaRPr lang="en-US" sz="1700" kern="1200" dirty="0"/>
        </a:p>
      </dsp:txBody>
      <dsp:txXfrm>
        <a:off x="2551830" y="908893"/>
        <a:ext cx="1690048" cy="549639"/>
      </dsp:txXfrm>
    </dsp:sp>
    <dsp:sp modelId="{55FAA2EA-4DCE-4219-9E10-A7EF999C39DA}">
      <dsp:nvSpPr>
        <dsp:cNvPr id="0" name=""/>
        <dsp:cNvSpPr/>
      </dsp:nvSpPr>
      <dsp:spPr>
        <a:xfrm>
          <a:off x="2534730" y="1565455"/>
          <a:ext cx="1724248" cy="5838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700" kern="1200" dirty="0"/>
            <a:t>Preciznost instrumenta</a:t>
          </a:r>
          <a:endParaRPr lang="en-US" sz="1700" kern="1200" dirty="0"/>
        </a:p>
      </dsp:txBody>
      <dsp:txXfrm>
        <a:off x="2551830" y="1582555"/>
        <a:ext cx="1690048" cy="549639"/>
      </dsp:txXfrm>
    </dsp:sp>
    <dsp:sp modelId="{B2707628-4881-421F-BBDB-ECE1479A67A0}">
      <dsp:nvSpPr>
        <dsp:cNvPr id="0" name=""/>
        <dsp:cNvSpPr/>
      </dsp:nvSpPr>
      <dsp:spPr>
        <a:xfrm>
          <a:off x="2534730" y="2239116"/>
          <a:ext cx="1724248" cy="5838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700" kern="1200" dirty="0"/>
            <a:t>Stohastičnost pojava</a:t>
          </a:r>
          <a:endParaRPr lang="en-US" sz="1700" kern="1200" dirty="0"/>
        </a:p>
      </dsp:txBody>
      <dsp:txXfrm>
        <a:off x="2551830" y="2256216"/>
        <a:ext cx="1690048" cy="5496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A067F8-DD29-48C7-950D-8CF555FCFA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1F99CE-B004-49CC-98DC-334C46074A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64CA9D-C390-4D2B-9F42-5DB889BCB6D7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CBBE08-B465-4971-B87D-B9A9D2DEB9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39F6FF-E5C3-4ADC-B4FE-89EC52A94B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9A8204-653D-45C1-992E-044FC2E53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314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38935-52AC-4D64-B088-13A66A9F277B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BF3A0-CA90-4B25-B7C2-E780E5BAE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300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04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85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28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72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B54D-CECD-498B-87C9-22BC4AC642E1}" type="datetime1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E55C-0A55-49BD-8041-0FBC449DD019}" type="datetime1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6B3B-44CA-4AF2-A5B7-A2C53C0C5A9E}" type="datetime1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65E21-E7A0-4662-8953-8172D1E96517}" type="datetime1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4B1F1-2232-4531-AE08-7BA5BCC3759F}" type="datetime1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7D5A-3264-4705-8313-CDD3D0C34700}" type="datetime1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92088-6FA7-4DDB-84D6-745CF8EBF29A}" type="datetime1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F73A-6EA0-4205-B60B-AD89A6E4ABF7}" type="datetime1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721E-950A-41AD-B5C9-1DDCAED07ABF}" type="datetime1">
              <a:rPr lang="en-US" smtClean="0"/>
              <a:t>10/15/2020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EFDE-5586-4A42-B508-272E08165C22}" type="datetime1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E75E-C435-4F7E-8441-11CAE25E3255}" type="datetime1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F057C-7C54-412B-9230-EA40A1E301F0}" type="datetime1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C78E9-226B-46FE-B767-46840DE2BE9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mailto:ana.dobrota@ffh.bg.ac.rs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80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14.png"/><Relationship Id="rId5" Type="http://schemas.openxmlformats.org/officeDocument/2006/relationships/image" Target="../media/image90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.png"/><Relationship Id="rId3" Type="http://schemas.openxmlformats.org/officeDocument/2006/relationships/audio" Target="../media/media12.m4a"/><Relationship Id="rId7" Type="http://schemas.openxmlformats.org/officeDocument/2006/relationships/hyperlink" Target="https://mathworld.wolfram.com/GammaFunction.html" TargetMode="External"/><Relationship Id="rId12" Type="http://schemas.openxmlformats.org/officeDocument/2006/relationships/image" Target="../media/image19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120.png"/><Relationship Id="rId11" Type="http://schemas.openxmlformats.org/officeDocument/2006/relationships/image" Target="../media/image160.png"/><Relationship Id="rId5" Type="http://schemas.openxmlformats.org/officeDocument/2006/relationships/image" Target="../media/image15.png"/><Relationship Id="rId10" Type="http://schemas.openxmlformats.org/officeDocument/2006/relationships/image" Target="../media/image18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fh.bg.ac.rs/wp-content/uploads/2020/10/t-critical-values.pdf" TargetMode="External"/><Relationship Id="rId3" Type="http://schemas.openxmlformats.org/officeDocument/2006/relationships/audio" Target="../media/media13.m4a"/><Relationship Id="rId7" Type="http://schemas.openxmlformats.org/officeDocument/2006/relationships/image" Target="../media/image22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15.m4a"/><Relationship Id="rId7" Type="http://schemas.openxmlformats.org/officeDocument/2006/relationships/image" Target="../media/image28.png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3.png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3.png"/><Relationship Id="rId2" Type="http://schemas.microsoft.com/office/2007/relationships/media" Target="../media/media17.m4a"/><Relationship Id="rId1" Type="http://schemas.openxmlformats.org/officeDocument/2006/relationships/tags" Target="../tags/tag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3.png"/><Relationship Id="rId2" Type="http://schemas.microsoft.com/office/2007/relationships/media" Target="../media/media18.m4a"/><Relationship Id="rId1" Type="http://schemas.openxmlformats.org/officeDocument/2006/relationships/tags" Target="../tags/tag16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19.m4a"/><Relationship Id="rId7" Type="http://schemas.openxmlformats.org/officeDocument/2006/relationships/image" Target="../media/image37.png"/><Relationship Id="rId2" Type="http://schemas.microsoft.com/office/2007/relationships/media" Target="../media/media19.m4a"/><Relationship Id="rId1" Type="http://schemas.openxmlformats.org/officeDocument/2006/relationships/tags" Target="../tags/tag1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3.png"/><Relationship Id="rId2" Type="http://schemas.microsoft.com/office/2007/relationships/media" Target="../media/media20.m4a"/><Relationship Id="rId1" Type="http://schemas.openxmlformats.org/officeDocument/2006/relationships/tags" Target="../tags/tag18.xml"/><Relationship Id="rId6" Type="http://schemas.openxmlformats.org/officeDocument/2006/relationships/hyperlink" Target="http://www.ffh.bg.ac.rs/wp-content/uploads/2020/10/P3.pdf" TargetMode="External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hyperlink" Target="https://join.skype.com/izhIHjuIuNDb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3.m4a"/><Relationship Id="rId7" Type="http://schemas.openxmlformats.org/officeDocument/2006/relationships/diagramLayout" Target="../diagrams/layout1.xml"/><Relationship Id="rId12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diagramData" Target="../diagrams/data1.xml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5.m4a"/><Relationship Id="rId7" Type="http://schemas.openxmlformats.org/officeDocument/2006/relationships/image" Target="../media/image7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hyperlink" Target="https://www.bipm.org/utils/common/documents/jcgm/JCGM_100_2008_E.pdf" TargetMode="Externa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20975"/>
            <a:ext cx="7772400" cy="1470025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Matemati</a:t>
            </a:r>
            <a:r>
              <a:rPr lang="sr-Latn-RS" sz="4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čke metode </a:t>
            </a:r>
            <a:br>
              <a:rPr lang="en-US" sz="4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sr-Latn-RS" sz="4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 fizičkoj hemiji</a:t>
            </a:r>
            <a:endParaRPr lang="en-US" sz="40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400800" cy="685800"/>
          </a:xfrm>
        </p:spPr>
        <p:txBody>
          <a:bodyPr>
            <a:normAutofit/>
          </a:bodyPr>
          <a:lstStyle/>
          <a:p>
            <a:r>
              <a:rPr lang="sr-Latn-RS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Predavanje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4C963AA1-03E4-4DD4-A188-93FC102832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642769"/>
            <a:ext cx="2034455" cy="2024231"/>
          </a:xfrm>
          <a:prstGeom prst="rect">
            <a:avLst/>
          </a:prstGeom>
        </p:spPr>
      </p:pic>
      <p:sp>
        <p:nvSpPr>
          <p:cNvPr id="31" name="Subtitle 2">
            <a:extLst>
              <a:ext uri="{FF2B5EF4-FFF2-40B4-BE49-F238E27FC236}">
                <a16:creationId xmlns:a16="http://schemas.microsoft.com/office/drawing/2014/main" id="{D9AFD9B5-55CA-474D-BBB1-9509CCEDF1FC}"/>
              </a:ext>
            </a:extLst>
          </p:cNvPr>
          <p:cNvSpPr txBox="1">
            <a:spLocks/>
          </p:cNvSpPr>
          <p:nvPr/>
        </p:nvSpPr>
        <p:spPr>
          <a:xfrm>
            <a:off x="2706078" y="5334000"/>
            <a:ext cx="3694722" cy="1480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Predmetni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nastavnik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</a:p>
          <a:p>
            <a:r>
              <a:rPr lang="sr-Latn-R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oc.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dr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Ana Dobrota</a:t>
            </a:r>
            <a:endParaRPr lang="sr-Latn-RS" sz="2000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800" dirty="0"/>
              <a:t>✉︎</a:t>
            </a:r>
            <a:r>
              <a:rPr lang="sr-Latn-RS" sz="1800" dirty="0"/>
              <a:t> </a:t>
            </a:r>
            <a:r>
              <a:rPr lang="sr-Latn-R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hlinkClick r:id="rId6"/>
              </a:rPr>
              <a:t>ana.dobrota@ffh.bg.ac.rs</a:t>
            </a:r>
            <a:endParaRPr lang="sr-Latn-RS" sz="1800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sr-Latn-R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Lab. 358</a:t>
            </a:r>
          </a:p>
          <a:p>
            <a:endParaRPr lang="sr-Latn-RS" sz="2000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4A68CC-3489-4049-929E-D5962AC3CBDB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2DC382D-4F93-4ED2-9907-BA15770CF9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6436951"/>
            <a:ext cx="228600" cy="228600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FA9F6474-6197-4B4A-A165-FA142E212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78"/>
    </mc:Choice>
    <mc:Fallback xmlns="">
      <p:transition spd="slow" advTm="43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0C60E-B5F2-4608-9981-403D9BA76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sr-Latn-RS" sz="36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Ponovljeni setovi merenja</a:t>
            </a:r>
            <a:r>
              <a:rPr lang="sr-Latn-R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33711-B133-40CE-A199-37686DC0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E3822D-2676-4DC8-86AC-051282B7E708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A2ACC14-7DA1-40FA-8525-E40D077527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458200" cy="5181600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sr-Latn-RS" sz="2000" dirty="0"/>
                  <a:t>U praksi se grupa od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sr-Latn-RS" sz="2000" dirty="0"/>
                  <a:t> merenja ne ponavlja</a:t>
                </a:r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sr-Latn-RS" sz="2000" dirty="0"/>
                  <a:t>Raspolažemo samo jednim skupom od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sr-Latn-RS" sz="2000" dirty="0"/>
                  <a:t> merenja</a:t>
                </a:r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sr-Latn-RS" sz="2000" dirty="0"/>
                  <a:t>Vrednosti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sr-Latn-RS" sz="2000" dirty="0"/>
                  <a:t> i </a:t>
                </a:r>
                <a14:m>
                  <m:oMath xmlns:m="http://schemas.openxmlformats.org/officeDocument/2006/math">
                    <m:r>
                      <a:rPr lang="sr-Latn-R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sr-Latn-RS" sz="2000" dirty="0"/>
                  <a:t> uzmaju se kao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procene za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sr-Latn-RS" sz="2000" b="1" dirty="0">
                    <a:solidFill>
                      <a:srgbClr val="0070C0"/>
                    </a:solidFill>
                  </a:rPr>
                  <a:t> i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</m:acc>
                  </m:oMath>
                </a14:m>
                <a:endParaRPr lang="sr-Latn-RS" sz="2000" b="1" i="1" dirty="0"/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d>
                          <m:dPr>
                            <m:begChr m:val="〈"/>
                            <m:endChr m:val="〉"/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sub>
                    </m:sSub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</m:rad>
                      </m:den>
                    </m:f>
                  </m:oMath>
                </a14:m>
                <a:r>
                  <a:rPr lang="sr-Latn-RS" sz="2000" dirty="0"/>
                  <a:t>  je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procena standardne greške srednje vrednosti</a:t>
                </a:r>
                <a:endParaRPr lang="en-US" sz="2000" b="1" dirty="0">
                  <a:solidFill>
                    <a:srgbClr val="0070C0"/>
                  </a:solidFill>
                </a:endParaRPr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sr-Latn-RS" sz="2000" dirty="0"/>
                  <a:t>Rezultat serije od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sr-Latn-RS" sz="2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sr-Latn-RS" sz="2000" dirty="0"/>
                  <a:t>merenja: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±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</m:rad>
                      </m:den>
                    </m:f>
                    <m:r>
                      <a:rPr lang="sr-Latn-RS" sz="20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sr-Latn-RS" sz="2000" b="1" dirty="0">
                  <a:solidFill>
                    <a:srgbClr val="0070C0"/>
                  </a:solidFill>
                </a:endParaRPr>
              </a:p>
              <a:p>
                <a:pPr marL="361950" indent="0">
                  <a:spcBef>
                    <a:spcPts val="1200"/>
                  </a:spcBef>
                  <a:spcAft>
                    <a:spcPts val="600"/>
                  </a:spcAft>
                  <a:buNone/>
                </a:pPr>
                <a:r>
                  <a:rPr lang="sr-Latn-RS" sz="2000" dirty="0"/>
                  <a:t>stvarna srednja vrednost merene veličine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sr-Latn-RS" sz="2000" dirty="0"/>
                  <a:t> posle mnogih ponavljanja grupe od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sr-Latn-RS" sz="2000" dirty="0"/>
                  <a:t> merenja našla bi se u intervalu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sr-Latn-RS" sz="2000" i="1">
                        <a:latin typeface="Cambria Math" panose="02040503050406030204" pitchFamily="18" charset="0"/>
                      </a:rPr>
                      <m:t>±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r>
                  <a:rPr lang="sr-Latn-RS" sz="2000" dirty="0"/>
                  <a:t>  sa verovatnoćom od ≈68%</a:t>
                </a:r>
                <a:endParaRPr lang="en-US" sz="2000" dirty="0"/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sr-Latn-RS" sz="2000" dirty="0"/>
                  <a:t>Standardna greška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r>
                  <a:rPr lang="sr-Latn-RS" sz="2000" dirty="0"/>
                  <a:t> sa jednom ili najviše dve značajne cifre</a:t>
                </a:r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sr-Latn-RS" sz="2000" dirty="0"/>
                  <a:t>Obavezno </a:t>
                </a:r>
                <a:r>
                  <a:rPr lang="en-US" sz="2000" dirty="0" err="1"/>
                  <a:t>navođenje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broja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merenja</a:t>
                </a:r>
                <a:r>
                  <a:rPr lang="en-US" sz="2000" dirty="0"/>
                  <a:t> </a:t>
                </a:r>
                <a:r>
                  <a:rPr lang="sr-Latn-RS" sz="2000" dirty="0"/>
                  <a:t>uz rezultat</a:t>
                </a:r>
                <a:endParaRPr lang="en-US" sz="2000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A2ACC14-7DA1-40FA-8525-E40D077527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458200" cy="5181600"/>
              </a:xfrm>
              <a:blipFill>
                <a:blip r:embed="rId5"/>
                <a:stretch>
                  <a:fillRect l="-648" t="-706" r="-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6CA275C-468C-483A-AE38-221D49A2A6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412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751"/>
    </mc:Choice>
    <mc:Fallback xmlns="">
      <p:transition spd="slow" advTm="208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build="p"/>
    </p:bldLst>
  </p:timing>
  <p:extLst>
    <p:ext uri="{3A86A75C-4F4B-4683-9AE1-C65F6400EC91}">
      <p14:laserTraceLst xmlns:p14="http://schemas.microsoft.com/office/powerpoint/2010/main">
        <p14:tracePtLst>
          <p14:tracePt t="23287" x="639763" y="1781175"/>
          <p14:tracePt t="23311" x="639763" y="1835150"/>
          <p14:tracePt t="23322" x="639763" y="1908175"/>
          <p14:tracePt t="23335" x="639763" y="1935163"/>
          <p14:tracePt t="23360" x="657225" y="2054225"/>
          <p14:tracePt t="23373" x="676275" y="2119313"/>
          <p14:tracePt t="23385" x="685800" y="2173288"/>
          <p14:tracePt t="23399" x="693738" y="2200275"/>
          <p14:tracePt t="23422" x="693738" y="2228850"/>
          <p14:tracePt t="23433" x="703263" y="2246313"/>
          <p14:tracePt t="23446" x="703263" y="2255838"/>
          <p14:tracePt t="23456" x="703263" y="2265363"/>
          <p14:tracePt t="23483" x="703263" y="2301875"/>
          <p14:tracePt t="23496" x="703263" y="2338388"/>
          <p14:tracePt t="23508" x="703263" y="2355850"/>
          <p14:tracePt t="23532" x="685800" y="2411413"/>
          <p14:tracePt t="23545" x="685800" y="2474913"/>
          <p14:tracePt t="23557" x="676275" y="2511425"/>
          <p14:tracePt t="23569" x="676275" y="2574925"/>
          <p14:tracePt t="23593" x="666750" y="2711450"/>
          <p14:tracePt t="23617" x="666750" y="2767013"/>
          <p14:tracePt t="23640" x="666750" y="2849563"/>
          <p14:tracePt t="23675" x="666750" y="2867025"/>
          <p14:tracePt t="23876" x="657225" y="2867025"/>
          <p14:tracePt t="24044" x="649288" y="2867025"/>
          <p14:tracePt t="24056" x="639763" y="2867025"/>
          <p14:tracePt t="24071" x="630238" y="2867025"/>
          <p14:tracePt t="24591" x="620713" y="2867025"/>
          <p14:tracePt t="32588" x="657225" y="2930525"/>
          <p14:tracePt t="32613" x="712788" y="3022600"/>
          <p14:tracePt t="32623" x="758825" y="3086100"/>
          <p14:tracePt t="32636" x="812800" y="3168650"/>
          <p14:tracePt t="32648" x="868363" y="3232150"/>
          <p14:tracePt t="32673" x="885825" y="3260725"/>
          <p14:tracePt t="32685" x="912813" y="3297238"/>
          <p14:tracePt t="32698" x="931863" y="3333750"/>
          <p14:tracePt t="32722" x="985838" y="3406775"/>
          <p14:tracePt t="32734" x="1014413" y="3424238"/>
          <p14:tracePt t="32747" x="1041400" y="3479800"/>
          <p14:tracePt t="32759" x="1068388" y="3516313"/>
          <p14:tracePt t="32783" x="1087438" y="3552825"/>
          <p14:tracePt t="32794" x="1123950" y="3616325"/>
          <p14:tracePt t="32807" x="1133475" y="3670300"/>
          <p14:tracePt t="32818" x="1141413" y="3698875"/>
          <p14:tracePt t="32843" x="1150938" y="3716338"/>
          <p14:tracePt t="32855" x="1150938" y="3725863"/>
          <p14:tracePt t="32867" x="1150938" y="3735388"/>
          <p14:tracePt t="33948" x="1160463" y="3735388"/>
          <p14:tracePt t="34368" x="1187450" y="3735388"/>
          <p14:tracePt t="34379" x="1206500" y="3725863"/>
          <p14:tracePt t="34403" x="1223963" y="3716338"/>
          <p14:tracePt t="34415" x="1243013" y="3698875"/>
          <p14:tracePt t="34427" x="1260475" y="3689350"/>
          <p14:tracePt t="34452" x="1279525" y="3670300"/>
          <p14:tracePt t="34464" x="1287463" y="3662363"/>
          <p14:tracePt t="34485" x="1316038" y="3616325"/>
          <p14:tracePt t="34509" x="1352550" y="3560763"/>
          <p14:tracePt t="34532" x="1379538" y="3516313"/>
          <p14:tracePt t="34542" x="1389063" y="3506788"/>
          <p14:tracePt t="34555" x="1406525" y="3487738"/>
          <p14:tracePt t="34567" x="1416050" y="3460750"/>
          <p14:tracePt t="34590" x="1433513" y="3451225"/>
          <p14:tracePt t="34704" x="1443038" y="3443288"/>
          <p14:tracePt t="34729" x="1452563" y="3433763"/>
          <p14:tracePt t="34741" x="1462088" y="3414713"/>
          <p14:tracePt t="34765" x="1470025" y="3397250"/>
          <p14:tracePt t="34791" x="1489075" y="3378200"/>
          <p14:tracePt t="34815" x="1498600" y="3360738"/>
          <p14:tracePt t="34836" x="1506538" y="3341688"/>
          <p14:tracePt t="34849" x="1516063" y="3333750"/>
          <p14:tracePt t="34874" x="1535113" y="3314700"/>
          <p14:tracePt t="34920" x="1579563" y="3297238"/>
          <p14:tracePt t="34955" x="1617663" y="3287713"/>
          <p14:tracePt t="34980" x="1625600" y="3278188"/>
          <p14:tracePt t="34994" x="1635125" y="3268663"/>
          <p14:tracePt t="35006" x="1644650" y="3268663"/>
          <p14:tracePt t="35017" x="1662113" y="3260725"/>
          <p14:tracePt t="35042" x="1690688" y="3251200"/>
          <p14:tracePt t="35066" x="1708150" y="3241675"/>
          <p14:tracePt t="35095" x="1727200" y="3241675"/>
          <p14:tracePt t="35119" x="1735138" y="3232150"/>
          <p14:tracePt t="35129" x="1754188" y="3232150"/>
          <p14:tracePt t="35154" x="1763713" y="3232150"/>
          <p14:tracePt t="35210" x="1771650" y="3232150"/>
          <p14:tracePt t="35231" x="1790700" y="3232150"/>
          <p14:tracePt t="35242" x="1800225" y="3232150"/>
          <p14:tracePt t="35255" x="1808163" y="3232150"/>
          <p14:tracePt t="35267" x="1817688" y="3232150"/>
          <p14:tracePt t="35291" x="1836738" y="3251200"/>
          <p14:tracePt t="35314" x="1844675" y="3260725"/>
          <p14:tracePt t="35336" x="1873250" y="3287713"/>
          <p14:tracePt t="35370" x="1890713" y="3314700"/>
          <p14:tracePt t="36072" x="1909763" y="3341688"/>
          <p14:tracePt t="36097" x="1946275" y="3370263"/>
          <p14:tracePt t="36120" x="1990725" y="3414713"/>
          <p14:tracePt t="36131" x="2009775" y="3433763"/>
          <p14:tracePt t="36154" x="2046288" y="3479800"/>
          <p14:tracePt t="36166" x="2055813" y="3497263"/>
          <p14:tracePt t="36177" x="2055813" y="3506788"/>
          <p14:tracePt t="36189" x="2073275" y="3524250"/>
          <p14:tracePt t="36212" x="2073275" y="3552825"/>
          <p14:tracePt t="36235" x="2092325" y="3597275"/>
          <p14:tracePt t="36259" x="2092325" y="3625850"/>
          <p14:tracePt t="36271" x="2100263" y="3652838"/>
          <p14:tracePt t="36295" x="2100263" y="3689350"/>
          <p14:tracePt t="36319" x="2100263" y="3706813"/>
          <p14:tracePt t="36330" x="2100263" y="3716338"/>
          <p14:tracePt t="36353" x="2100263" y="3725863"/>
          <p14:tracePt t="36365" x="2100263" y="3752850"/>
          <p14:tracePt t="36378" x="2100263" y="3762375"/>
          <p14:tracePt t="36401" x="2092325" y="3789363"/>
          <p14:tracePt t="36412" x="2082800" y="3789363"/>
          <p14:tracePt t="36434" x="2073275" y="3816350"/>
          <p14:tracePt t="36456" x="2063750" y="3825875"/>
          <p14:tracePt t="36481" x="2046288" y="3825875"/>
          <p14:tracePt t="36494" x="2036763" y="3844925"/>
          <p14:tracePt t="36539" x="2019300" y="3852863"/>
          <p14:tracePt t="36575" x="2000250" y="3852863"/>
          <p14:tracePt t="36600" x="1982788" y="3852863"/>
          <p14:tracePt t="36623" x="1973263" y="3844925"/>
          <p14:tracePt t="36658" x="1973263" y="3835400"/>
          <p14:tracePt t="36707" x="1963738" y="3825875"/>
          <p14:tracePt t="36719" x="1963738" y="3816350"/>
          <p14:tracePt t="36742" x="1954213" y="3816350"/>
          <p14:tracePt t="36789" x="1954213" y="3808413"/>
          <p14:tracePt t="36823" x="1946275" y="3789363"/>
          <p14:tracePt t="37185" x="1946275" y="3779838"/>
          <p14:tracePt t="37217" x="1946275" y="3752850"/>
          <p14:tracePt t="37240" x="1946275" y="3735388"/>
          <p14:tracePt t="37265" x="1946275" y="3725863"/>
          <p14:tracePt t="37322" x="1946275" y="3716338"/>
          <p14:tracePt t="41327" x="1946275" y="3706813"/>
          <p14:tracePt t="41339" x="1936750" y="3706813"/>
          <p14:tracePt t="41366" x="1863725" y="3735388"/>
          <p14:tracePt t="41390" x="1727200" y="3752850"/>
          <p14:tracePt t="41402" x="1681163" y="3771900"/>
          <p14:tracePt t="41415" x="1644650" y="3771900"/>
          <p14:tracePt t="41437" x="1462088" y="3771900"/>
          <p14:tracePt t="41450" x="1379538" y="3771900"/>
          <p14:tracePt t="41474" x="1187450" y="3771900"/>
          <p14:tracePt t="41486" x="1077913" y="3771900"/>
          <p14:tracePt t="41499" x="1014413" y="3771900"/>
          <p14:tracePt t="41516" x="941388" y="3771900"/>
          <p14:tracePt t="41529" x="912813" y="3771900"/>
          <p14:tracePt t="41552" x="831850" y="3771900"/>
          <p14:tracePt t="41563" x="812800" y="3752850"/>
          <p14:tracePt t="41576" x="803275" y="3752850"/>
          <p14:tracePt t="41588" x="776288" y="3743325"/>
          <p14:tracePt t="41613" x="722313" y="3725863"/>
          <p14:tracePt t="41636" x="703263" y="3716338"/>
          <p14:tracePt t="41648" x="676275" y="3698875"/>
          <p14:tracePt t="41672" x="649288" y="3689350"/>
          <p14:tracePt t="41696" x="593725" y="3662363"/>
          <p14:tracePt t="41720" x="576263" y="3643313"/>
          <p14:tracePt t="41731" x="576263" y="3633788"/>
          <p14:tracePt t="41753" x="557213" y="3597275"/>
          <p14:tracePt t="41765" x="557213" y="3589338"/>
          <p14:tracePt t="41778" x="547688" y="3570288"/>
          <p14:tracePt t="41789" x="530225" y="3552825"/>
          <p14:tracePt t="41814" x="520700" y="3543300"/>
          <p14:tracePt t="41837" x="511175" y="3524250"/>
          <p14:tracePt t="41896" x="501650" y="3506788"/>
          <p14:tracePt t="41920" x="501650" y="3487738"/>
          <p14:tracePt t="41956" x="501650" y="3479800"/>
          <p14:tracePt t="42093" x="501650" y="3470275"/>
          <p14:tracePt t="42116" x="511175" y="3470275"/>
          <p14:tracePt t="42138" x="520700" y="3470275"/>
          <p14:tracePt t="42172" x="530225" y="3470275"/>
          <p14:tracePt t="42205" x="539750" y="3479800"/>
          <p14:tracePt t="42229" x="547688" y="3479800"/>
          <p14:tracePt t="42308" x="557213" y="3479800"/>
          <p14:tracePt t="42332" x="566738" y="3479800"/>
          <p14:tracePt t="42356" x="576263" y="3479800"/>
          <p14:tracePt t="51028" x="584200" y="3479800"/>
          <p14:tracePt t="51053" x="941388" y="3543300"/>
          <p14:tracePt t="51065" x="1077913" y="3589338"/>
          <p14:tracePt t="51079" x="1233488" y="3625850"/>
          <p14:tracePt t="51089" x="1535113" y="3662363"/>
          <p14:tracePt t="51114" x="1954213" y="3706813"/>
          <p14:tracePt t="51125" x="2063750" y="3706813"/>
          <p14:tracePt t="51137" x="2292350" y="3725863"/>
          <p14:tracePt t="51149" x="2520950" y="3735388"/>
          <p14:tracePt t="51173" x="2703513" y="3735388"/>
          <p14:tracePt t="51197" x="3105150" y="3752850"/>
          <p14:tracePt t="51215" x="3316288" y="3752850"/>
          <p14:tracePt t="51226" x="3406775" y="3752850"/>
          <p14:tracePt t="51250" x="3727450" y="3752850"/>
          <p14:tracePt t="51263" x="3927475" y="3752850"/>
          <p14:tracePt t="51275" x="4046538" y="3771900"/>
          <p14:tracePt t="51300" x="4367213" y="3771900"/>
          <p14:tracePt t="51315" x="4557713" y="3771900"/>
          <p14:tracePt t="51328" x="4667250" y="3771900"/>
          <p14:tracePt t="51339" x="4759325" y="3771900"/>
          <p14:tracePt t="51364" x="4786313" y="3771900"/>
          <p14:tracePt t="51389" x="4805363" y="3771900"/>
          <p14:tracePt t="51469" x="4878388" y="3789363"/>
          <p14:tracePt t="51481" x="4924425" y="3808413"/>
          <p14:tracePt t="51505" x="5033963" y="3825875"/>
          <p14:tracePt t="51528" x="5097463" y="3852863"/>
          <p14:tracePt t="51675" x="5024438" y="3852863"/>
          <p14:tracePt t="51675" x="4978400" y="3852863"/>
          <p14:tracePt t="51699" x="4914900" y="3835400"/>
          <p14:tracePt t="51722" x="4822825" y="3825875"/>
          <p14:tracePt t="51734" x="4795838" y="3825875"/>
          <p14:tracePt t="51747" x="4722813" y="3816350"/>
          <p14:tracePt t="51760" x="4667250" y="3816350"/>
          <p14:tracePt t="51784" x="4549775" y="3808413"/>
          <p14:tracePt t="51797" x="4530725" y="3808413"/>
          <p14:tracePt t="51811" x="4467225" y="3808413"/>
          <p14:tracePt t="51834" x="4411663" y="3798888"/>
          <p14:tracePt t="51846" x="4394200" y="3798888"/>
          <p14:tracePt t="51858" x="4367213" y="3798888"/>
          <p14:tracePt t="51871" x="4311650" y="3798888"/>
          <p14:tracePt t="51885" x="4275138" y="3798888"/>
          <p14:tracePt t="51897" x="4248150" y="3798888"/>
          <p14:tracePt t="51921" x="4165600" y="3798888"/>
          <p14:tracePt t="51933" x="4138613" y="3798888"/>
          <p14:tracePt t="51947" x="4129088" y="3798888"/>
          <p14:tracePt t="51972" x="4092575" y="3808413"/>
          <p14:tracePt t="51984" x="4083050" y="3808413"/>
          <p14:tracePt t="52010" x="4073525" y="3808413"/>
          <p14:tracePt t="52035" x="4056063" y="3816350"/>
          <p14:tracePt t="52062" x="4029075" y="3835400"/>
          <p14:tracePt t="52087" x="4010025" y="3844925"/>
          <p14:tracePt t="52107" x="4000500" y="3862388"/>
          <p14:tracePt t="52119" x="4000500" y="3871913"/>
          <p14:tracePt t="52143" x="4000500" y="3908425"/>
          <p14:tracePt t="52154" x="3992563" y="3917950"/>
          <p14:tracePt t="52178" x="3992563" y="3944938"/>
          <p14:tracePt t="52201" x="3992563" y="3971925"/>
          <p14:tracePt t="52223" x="3992563" y="4008438"/>
          <p14:tracePt t="52246" x="3992563" y="4017963"/>
          <p14:tracePt t="52257" x="3992563" y="4044950"/>
          <p14:tracePt t="52280" x="3992563" y="4073525"/>
          <p14:tracePt t="52291" x="3992563" y="4100513"/>
          <p14:tracePt t="52315" x="4000500" y="4137025"/>
          <p14:tracePt t="52336" x="4019550" y="4191000"/>
          <p14:tracePt t="52360" x="4029075" y="4227513"/>
          <p14:tracePt t="52372" x="4037013" y="4256088"/>
          <p14:tracePt t="52395" x="4037013" y="4292600"/>
          <p14:tracePt t="52417" x="4046538" y="4300538"/>
          <p14:tracePt t="52428" x="4056063" y="4310063"/>
          <p14:tracePt t="52451" x="4065588" y="4337050"/>
          <p14:tracePt t="52474" x="4065588" y="4346575"/>
          <p14:tracePt t="52498" x="4073525" y="4373563"/>
          <p14:tracePt t="52531" x="4083050" y="4392613"/>
          <p14:tracePt t="52556" x="4092575" y="4402138"/>
          <p14:tracePt t="52569" x="4102100" y="4410075"/>
          <p14:tracePt t="52595" x="4110038" y="4410075"/>
          <p14:tracePt t="52607" x="4138613" y="4419600"/>
          <p14:tracePt t="52619" x="4146550" y="4419600"/>
          <p14:tracePt t="52644" x="4183063" y="4429125"/>
          <p14:tracePt t="52655" x="4238625" y="4429125"/>
          <p14:tracePt t="52668" x="4256088" y="4429125"/>
          <p14:tracePt t="52680" x="4265613" y="4429125"/>
          <p14:tracePt t="52704" x="4321175" y="4438650"/>
          <p14:tracePt t="52715" x="4338638" y="4438650"/>
          <p14:tracePt t="52726" x="4357688" y="4438650"/>
          <p14:tracePt t="52750" x="4430713" y="4438650"/>
          <p14:tracePt t="52763" x="4448175" y="4438650"/>
          <p14:tracePt t="52775" x="4457700" y="4438650"/>
          <p14:tracePt t="52788" x="4476750" y="4438650"/>
          <p14:tracePt t="52812" x="4521200" y="4438650"/>
          <p14:tracePt t="52822" x="4530725" y="4438650"/>
          <p14:tracePt t="52835" x="4567238" y="4438650"/>
          <p14:tracePt t="52861" x="4630738" y="4438650"/>
          <p14:tracePt t="52861" x="4649788" y="4438650"/>
          <p14:tracePt t="52886" x="4686300" y="4438650"/>
          <p14:tracePt t="52897" x="4722813" y="4429125"/>
          <p14:tracePt t="52920" x="4759325" y="4429125"/>
          <p14:tracePt t="52933" x="4805363" y="4419600"/>
          <p14:tracePt t="52955" x="4859338" y="4410075"/>
          <p14:tracePt t="52980" x="4895850" y="4410075"/>
          <p14:tracePt t="52998" x="4914900" y="4410075"/>
          <p14:tracePt t="53010" x="4932363" y="4410075"/>
          <p14:tracePt t="53034" x="4968875" y="4410075"/>
          <p14:tracePt t="53046" x="4987925" y="4410075"/>
          <p14:tracePt t="53059" x="5024438" y="4410075"/>
          <p14:tracePt t="53071" x="5051425" y="4410075"/>
          <p14:tracePt t="53094" x="5078413" y="4410075"/>
          <p14:tracePt t="53118" x="5087938" y="4402138"/>
          <p14:tracePt t="53174" x="5087938" y="4392613"/>
          <p14:tracePt t="53186" x="5097463" y="4383088"/>
          <p14:tracePt t="53199" x="5106988" y="4373563"/>
          <p14:tracePt t="53233" x="5114925" y="4346575"/>
          <p14:tracePt t="53245" x="5114925" y="4310063"/>
          <p14:tracePt t="53258" x="5114925" y="4292600"/>
          <p14:tracePt t="53282" x="5114925" y="4200525"/>
          <p14:tracePt t="53294" x="5114925" y="4154488"/>
          <p14:tracePt t="53307" x="5106988" y="4117975"/>
          <p14:tracePt t="53318" x="5087938" y="4090988"/>
          <p14:tracePt t="53342" x="5070475" y="4017963"/>
          <p14:tracePt t="53353" x="5070475" y="3990975"/>
          <p14:tracePt t="53366" x="5060950" y="3981450"/>
          <p14:tracePt t="53391" x="5051425" y="3917950"/>
          <p14:tracePt t="53403" x="5051425" y="3908425"/>
          <p14:tracePt t="53415" x="5041900" y="3889375"/>
          <p14:tracePt t="53427" x="5041900" y="3881438"/>
          <p14:tracePt t="53449" x="5033963" y="3852863"/>
          <p14:tracePt t="53449" x="5033963" y="3844925"/>
          <p14:tracePt t="53485" x="5024438" y="3816350"/>
          <p14:tracePt t="53530" x="5014913" y="3808413"/>
          <p14:tracePt t="53566" x="5005388" y="3808413"/>
          <p14:tracePt t="53591" x="4997450" y="3798888"/>
          <p14:tracePt t="53602" x="4987925" y="3798888"/>
          <p14:tracePt t="53616" x="4960938" y="3798888"/>
          <p14:tracePt t="53640" x="4924425" y="3798888"/>
          <p14:tracePt t="53641" x="4895850" y="3798888"/>
          <p14:tracePt t="53652" x="4878388" y="3798888"/>
          <p14:tracePt t="53666" x="4805363" y="3798888"/>
          <p14:tracePt t="53678" x="4759325" y="3798888"/>
          <p14:tracePt t="53701" x="4686300" y="3798888"/>
          <p14:tracePt t="53714" x="4613275" y="3798888"/>
          <p14:tracePt t="53726" x="4540250" y="3798888"/>
          <p14:tracePt t="53765" x="4367213" y="3779838"/>
          <p14:tracePt t="53776" x="4256088" y="3779838"/>
          <p14:tracePt t="53788" x="4211638" y="3789363"/>
          <p14:tracePt t="53813" x="4056063" y="3789363"/>
          <p14:tracePt t="53823" x="4010025" y="3789363"/>
          <p14:tracePt t="53836" x="3927475" y="3798888"/>
          <p14:tracePt t="53847" x="3900488" y="3798888"/>
          <p14:tracePt t="53872" x="3817938" y="3798888"/>
          <p14:tracePt t="54030" x="3810000" y="3808413"/>
          <p14:tracePt t="54089" x="3810000" y="3816350"/>
          <p14:tracePt t="54100" x="3810000" y="3825875"/>
          <p14:tracePt t="54123" x="3810000" y="3852863"/>
          <p14:tracePt t="54134" x="3817938" y="3881438"/>
          <p14:tracePt t="54148" x="3827463" y="3908425"/>
          <p14:tracePt t="54172" x="3846513" y="3944938"/>
          <p14:tracePt t="54183" x="3846513" y="3954463"/>
          <p14:tracePt t="54196" x="3854450" y="3990975"/>
          <p14:tracePt t="54208" x="3873500" y="4037013"/>
          <p14:tracePt t="54232" x="3890963" y="4064000"/>
          <p14:tracePt t="54247" x="3900488" y="4090988"/>
          <p14:tracePt t="54259" x="3900488" y="4127500"/>
          <p14:tracePt t="54273" x="3910013" y="4154488"/>
          <p14:tracePt t="54286" x="3919538" y="4173538"/>
          <p14:tracePt t="54310" x="3937000" y="4237038"/>
          <p14:tracePt t="54321" x="3946525" y="4264025"/>
          <p14:tracePt t="54346" x="3956050" y="4300538"/>
          <p14:tracePt t="54370" x="3973513" y="4346575"/>
          <p14:tracePt t="54382" x="3983038" y="4365625"/>
          <p14:tracePt t="54405" x="3983038" y="4392613"/>
          <p14:tracePt t="54416" x="3992563" y="4419600"/>
          <p14:tracePt t="54428" x="3992563" y="4429125"/>
          <p14:tracePt t="54451" x="4000500" y="4438650"/>
          <p14:tracePt t="54542" x="4019550" y="4446588"/>
          <p14:tracePt t="54566" x="4073525" y="4456113"/>
          <p14:tracePt t="54590" x="4156075" y="4475163"/>
          <p14:tracePt t="54603" x="4248150" y="4483100"/>
          <p14:tracePt t="54616" x="4302125" y="4492625"/>
          <p14:tracePt t="54627" x="4357688" y="4492625"/>
          <p14:tracePt t="54652" x="4448175" y="4502150"/>
          <p14:tracePt t="54663" x="4467225" y="4502150"/>
          <p14:tracePt t="54678" x="4521200" y="4502150"/>
          <p14:tracePt t="54703" x="4622800" y="4511675"/>
          <p14:tracePt t="54727" x="4676775" y="4511675"/>
          <p14:tracePt t="54738" x="4722813" y="4511675"/>
          <p14:tracePt t="54762" x="4768850" y="4511675"/>
          <p14:tracePt t="54773" x="4832350" y="4511675"/>
          <p14:tracePt t="54786" x="4878388" y="4511675"/>
          <p14:tracePt t="54811" x="4941888" y="4511675"/>
          <p14:tracePt t="54822" x="4960938" y="4511675"/>
          <p14:tracePt t="54836" x="4987925" y="4511675"/>
          <p14:tracePt t="54847" x="5014913" y="4511675"/>
          <p14:tracePt t="54871" x="5024438" y="4511675"/>
          <p14:tracePt t="54985" x="5033963" y="4511675"/>
          <p14:tracePt t="55008" x="5033963" y="4502150"/>
          <p14:tracePt t="55043" x="5041900" y="4483100"/>
          <p14:tracePt t="55119" x="5041900" y="4465638"/>
          <p14:tracePt t="55132" x="5041900" y="4456113"/>
          <p14:tracePt t="55155" x="5041900" y="4446588"/>
          <p14:tracePt t="55179" x="5051425" y="4438650"/>
          <p14:tracePt t="55202" x="5051425" y="4410075"/>
          <p14:tracePt t="55213" x="5051425" y="4402138"/>
          <p14:tracePt t="55235" x="5051425" y="4365625"/>
          <p14:tracePt t="55258" x="5051425" y="4356100"/>
          <p14:tracePt t="55269" x="5051425" y="4337050"/>
          <p14:tracePt t="55293" x="5051425" y="4319588"/>
          <p14:tracePt t="55293" x="5051425" y="4310063"/>
          <p14:tracePt t="55305" x="5051425" y="4300538"/>
          <p14:tracePt t="55318" x="5051425" y="4292600"/>
          <p14:tracePt t="55341" x="5051425" y="4264025"/>
          <p14:tracePt t="55353" x="5051425" y="4256088"/>
          <p14:tracePt t="55366" x="5041900" y="4227513"/>
          <p14:tracePt t="55378" x="5041900" y="4219575"/>
          <p14:tracePt t="55402" x="5033963" y="4191000"/>
          <p14:tracePt t="55413" x="5033963" y="4183063"/>
          <p14:tracePt t="55435" x="5033963" y="4173538"/>
          <p14:tracePt t="55461" x="5033963" y="4137025"/>
          <p14:tracePt t="55486" x="5033963" y="4127500"/>
          <p14:tracePt t="55510" x="5033963" y="4090988"/>
          <p14:tracePt t="55521" x="5033963" y="4081463"/>
          <p14:tracePt t="55546" x="5033963" y="4073525"/>
          <p14:tracePt t="55570" x="5024438" y="4037013"/>
          <p14:tracePt t="55595" x="5024438" y="4017963"/>
          <p14:tracePt t="55620" x="5014913" y="3981450"/>
          <p14:tracePt t="55631" x="5005388" y="3963988"/>
          <p14:tracePt t="55678" x="5005388" y="3954463"/>
          <p14:tracePt t="55714" x="4987925" y="3935413"/>
          <p14:tracePt t="55736" x="4978400" y="3927475"/>
          <p14:tracePt t="55763" x="4951413" y="3908425"/>
          <p14:tracePt t="55775" x="4941888" y="3898900"/>
          <p14:tracePt t="55800" x="4914900" y="3898900"/>
          <p14:tracePt t="55823" x="4887913" y="3889375"/>
          <p14:tracePt t="55848" x="4868863" y="3889375"/>
          <p14:tracePt t="55872" x="4851400" y="3881438"/>
          <p14:tracePt t="55885" x="4832350" y="3881438"/>
          <p14:tracePt t="55897" x="4822825" y="3881438"/>
          <p14:tracePt t="55910" x="4795838" y="3871913"/>
          <p14:tracePt t="55978" x="4786313" y="3871913"/>
          <p14:tracePt t="55990" x="4776788" y="3871913"/>
          <p14:tracePt t="56013" x="4759325" y="3871913"/>
          <p14:tracePt t="56035" x="4749800" y="3871913"/>
          <p14:tracePt t="56047" x="4740275" y="3871913"/>
          <p14:tracePt t="56072" x="4732338" y="3871913"/>
          <p14:tracePt t="56083" x="4722813" y="3871913"/>
          <p14:tracePt t="56117" x="4713288" y="3871913"/>
          <p14:tracePt t="56150" x="4695825" y="3871913"/>
          <p14:tracePt t="56161" x="4686300" y="3871913"/>
          <p14:tracePt t="56186" x="4676775" y="3881438"/>
          <p14:tracePt t="56209" x="4667250" y="3889375"/>
          <p14:tracePt t="56243" x="4659313" y="3908425"/>
          <p14:tracePt t="56255" x="4649788" y="3917950"/>
          <p14:tracePt t="56295" x="4630738" y="3935413"/>
          <p14:tracePt t="56319" x="4613275" y="3944938"/>
          <p14:tracePt t="56330" x="4613275" y="3954463"/>
          <p14:tracePt t="56353" x="4603750" y="3971925"/>
          <p14:tracePt t="56407" x="4594225" y="4000500"/>
          <p14:tracePt t="56428" x="4594225" y="4008438"/>
          <p14:tracePt t="56440" x="4594225" y="4017963"/>
          <p14:tracePt t="56464" x="4594225" y="4054475"/>
          <p14:tracePt t="56476" x="4576763" y="4073525"/>
          <p14:tracePt t="56487" x="4576763" y="4090988"/>
          <p14:tracePt t="56512" x="4567238" y="4146550"/>
          <p14:tracePt t="56536" x="4567238" y="4164013"/>
          <p14:tracePt t="56548" x="4567238" y="4191000"/>
          <p14:tracePt t="56571" x="4567238" y="4210050"/>
          <p14:tracePt t="56583" x="4567238" y="4219575"/>
          <p14:tracePt t="56596" x="4567238" y="4237038"/>
          <p14:tracePt t="56629" x="4567238" y="4273550"/>
          <p14:tracePt t="56653" x="4576763" y="4300538"/>
          <p14:tracePt t="56678" x="4594225" y="4310063"/>
          <p14:tracePt t="56690" x="4613275" y="4337050"/>
          <p14:tracePt t="56715" x="4630738" y="4356100"/>
          <p14:tracePt t="56739" x="4649788" y="4383088"/>
          <p14:tracePt t="56762" x="4659313" y="4383088"/>
          <p14:tracePt t="56773" x="4686300" y="4392613"/>
          <p14:tracePt t="56786" x="4713288" y="4402138"/>
          <p14:tracePt t="56818" x="4768850" y="4402138"/>
          <p14:tracePt t="56830" x="4786313" y="4402138"/>
          <p14:tracePt t="56854" x="4895850" y="4429125"/>
          <p14:tracePt t="56866" x="4914900" y="4438650"/>
          <p14:tracePt t="56879" x="4932363" y="4438650"/>
          <p14:tracePt t="56879" x="4951413" y="4446588"/>
          <p14:tracePt t="56903" x="4978400" y="4446588"/>
          <p14:tracePt t="56916" x="4997450" y="4446588"/>
          <p14:tracePt t="56928" x="5005388" y="4446588"/>
          <p14:tracePt t="56940" x="5014913" y="4446588"/>
          <p14:tracePt t="56965" x="5051425" y="4446588"/>
          <p14:tracePt t="56999" x="5087938" y="4419600"/>
          <p14:tracePt t="57023" x="5114925" y="4383088"/>
          <p14:tracePt t="57035" x="5114925" y="4373563"/>
          <p14:tracePt t="57048" x="5133975" y="4356100"/>
          <p14:tracePt t="57072" x="5143500" y="4310063"/>
          <p14:tracePt t="57085" x="5143500" y="4300538"/>
          <p14:tracePt t="57097" x="5143500" y="4283075"/>
          <p14:tracePt t="57109" x="5143500" y="4273550"/>
          <p14:tracePt t="57131" x="5143500" y="4246563"/>
          <p14:tracePt t="57156" x="5143500" y="4164013"/>
          <p14:tracePt t="57180" x="5133975" y="4110038"/>
          <p14:tracePt t="57191" x="5114925" y="4064000"/>
          <p14:tracePt t="57213" x="5106988" y="4027488"/>
          <p14:tracePt t="57223" x="5097463" y="3990975"/>
          <p14:tracePt t="57236" x="5078413" y="3954463"/>
          <p14:tracePt t="57248" x="5070475" y="3935413"/>
          <p14:tracePt t="57272" x="5051425" y="3898900"/>
          <p14:tracePt t="57296" x="5014913" y="3862388"/>
          <p14:tracePt t="57319" x="4987925" y="3844925"/>
          <p14:tracePt t="57330" x="4978400" y="3835400"/>
          <p14:tracePt t="57355" x="4951413" y="3816350"/>
          <p14:tracePt t="57380" x="4878388" y="3789363"/>
          <p14:tracePt t="57392" x="4868863" y="3789363"/>
          <p14:tracePt t="57415" x="4832350" y="3779838"/>
          <p14:tracePt t="57426" x="4822825" y="3779838"/>
          <p14:tracePt t="57438" x="4805363" y="3779838"/>
          <p14:tracePt t="57463" x="4759325" y="3779838"/>
          <p14:tracePt t="57475" x="4740275" y="3779838"/>
          <p14:tracePt t="57521" x="4713288" y="3779838"/>
          <p14:tracePt t="57545" x="4676775" y="3779838"/>
          <p14:tracePt t="57569" x="4649788" y="3798888"/>
          <p14:tracePt t="57596" x="4613275" y="3816350"/>
          <p14:tracePt t="57606" x="4594225" y="3835400"/>
          <p14:tracePt t="57630" x="4586288" y="3844925"/>
          <p14:tracePt t="57642" x="4576763" y="3852863"/>
          <p14:tracePt t="57666" x="4557713" y="3881438"/>
          <p14:tracePt t="57689" x="4557713" y="3889375"/>
          <p14:tracePt t="57714" x="4549775" y="3927475"/>
          <p14:tracePt t="57737" x="4540250" y="3954463"/>
          <p14:tracePt t="57748" x="4540250" y="3981450"/>
          <p14:tracePt t="57774" x="4530725" y="3990975"/>
          <p14:tracePt t="57785" x="4530725" y="4017963"/>
          <p14:tracePt t="57797" x="4530725" y="4037013"/>
          <p14:tracePt t="57820" x="4530725" y="4054475"/>
          <p14:tracePt t="57833" x="4521200" y="4081463"/>
          <p14:tracePt t="57846" x="4521200" y="4117975"/>
          <p14:tracePt t="57859" x="4521200" y="4127500"/>
          <p14:tracePt t="57883" x="4521200" y="4164013"/>
          <p14:tracePt t="57896" x="4521200" y="4191000"/>
          <p14:tracePt t="57908" x="4530725" y="4219575"/>
          <p14:tracePt t="57931" x="4530725" y="4237038"/>
          <p14:tracePt t="57943" x="4540250" y="4264025"/>
          <p14:tracePt t="57957" x="4549775" y="4292600"/>
          <p14:tracePt t="57969" x="4557713" y="4310063"/>
          <p14:tracePt t="57992" x="4576763" y="4365625"/>
          <p14:tracePt t="58005" x="4576763" y="4383088"/>
          <p14:tracePt t="58016" x="4586288" y="4392613"/>
          <p14:tracePt t="58028" x="4586288" y="4402138"/>
          <p14:tracePt t="58051" x="4613275" y="4429125"/>
          <p14:tracePt t="58096" x="4649788" y="4456113"/>
          <p14:tracePt t="58108" x="4659313" y="4465638"/>
          <p14:tracePt t="58130" x="4695825" y="4475163"/>
          <p14:tracePt t="58143" x="4713288" y="4475163"/>
          <p14:tracePt t="58155" x="4722813" y="4475163"/>
          <p14:tracePt t="58167" x="4759325" y="4483100"/>
          <p14:tracePt t="58192" x="4805363" y="4483100"/>
          <p14:tracePt t="58215" x="4859338" y="4483100"/>
          <p14:tracePt t="58241" x="4914900" y="4483100"/>
          <p14:tracePt t="58265" x="4932363" y="4483100"/>
          <p14:tracePt t="58276" x="4941888" y="4483100"/>
          <p14:tracePt t="58301" x="4960938" y="4465638"/>
          <p14:tracePt t="58323" x="4978400" y="4446588"/>
          <p14:tracePt t="58346" x="4987925" y="4438650"/>
          <p14:tracePt t="58357" x="4997450" y="4410075"/>
          <p14:tracePt t="58382" x="5005388" y="4383088"/>
          <p14:tracePt t="58394" x="5005388" y="4356100"/>
          <p14:tracePt t="58406" x="5005388" y="4346575"/>
          <p14:tracePt t="58417" x="5014913" y="4329113"/>
          <p14:tracePt t="58440" x="5024438" y="4292600"/>
          <p14:tracePt t="58463" x="5024438" y="4264025"/>
          <p14:tracePt t="58474" x="5024438" y="4246563"/>
          <p14:tracePt t="58487" x="5024438" y="4219575"/>
          <p14:tracePt t="58498" x="5024438" y="4200525"/>
          <p14:tracePt t="58520" x="5024438" y="4164013"/>
          <p14:tracePt t="58530" x="5024438" y="4154488"/>
          <p14:tracePt t="58554" x="5024438" y="4127500"/>
          <p14:tracePt t="58578" x="5024438" y="4090988"/>
          <p14:tracePt t="58602" x="5024438" y="4064000"/>
          <p14:tracePt t="58613" x="5014913" y="4037013"/>
          <p14:tracePt t="58635" x="5005388" y="4008438"/>
          <p14:tracePt t="58659" x="4987925" y="3963988"/>
          <p14:tracePt t="58670" x="4987925" y="3954463"/>
          <p14:tracePt t="58695" x="4978400" y="3927475"/>
          <p14:tracePt t="58707" x="4968875" y="3927475"/>
          <p14:tracePt t="58719" x="4968875" y="3908425"/>
          <p14:tracePt t="58743" x="4951413" y="3881438"/>
          <p14:tracePt t="58755" x="4941888" y="3871913"/>
          <p14:tracePt t="58781" x="4932363" y="3862388"/>
          <p14:tracePt t="58804" x="4914900" y="3852863"/>
          <p14:tracePt t="59235" x="4924425" y="3852863"/>
          <p14:tracePt t="59271" x="4932363" y="3852863"/>
          <p14:tracePt t="59306" x="4941888" y="3852863"/>
          <p14:tracePt t="59329" x="4960938" y="3852863"/>
          <p14:tracePt t="59365" x="4978400" y="3852863"/>
          <p14:tracePt t="59414" x="4987925" y="3852863"/>
          <p14:tracePt t="59448" x="4997450" y="3852863"/>
          <p14:tracePt t="59472" x="5005388" y="3862388"/>
          <p14:tracePt t="59496" x="5014913" y="3871913"/>
          <p14:tracePt t="59520" x="5024438" y="3881438"/>
          <p14:tracePt t="59531" x="5024438" y="3889375"/>
          <p14:tracePt t="59554" x="5033963" y="3898900"/>
          <p14:tracePt t="59644" x="5033963" y="3908425"/>
          <p14:tracePt t="75493" x="5005388" y="3908425"/>
          <p14:tracePt t="75506" x="4941888" y="3898900"/>
          <p14:tracePt t="75518" x="4868863" y="3889375"/>
          <p14:tracePt t="75541" x="4805363" y="3881438"/>
          <p14:tracePt t="75553" x="4759325" y="3881438"/>
          <p14:tracePt t="75565" x="4722813" y="3881438"/>
          <p14:tracePt t="75578" x="4713288" y="3881438"/>
          <p14:tracePt t="75602" x="4686300" y="3881438"/>
          <p14:tracePt t="75624" x="4667250" y="3881438"/>
          <p14:tracePt t="75648" x="4613275" y="3871913"/>
          <p14:tracePt t="75660" x="4594225" y="3871913"/>
          <p14:tracePt t="75684" x="4567238" y="3871913"/>
          <p14:tracePt t="75708" x="4513263" y="3871913"/>
          <p14:tracePt t="75731" x="4421188" y="3871913"/>
          <p14:tracePt t="75743" x="4338638" y="3871913"/>
          <p14:tracePt t="75755" x="4292600" y="3871913"/>
          <p14:tracePt t="75767" x="4265613" y="3871913"/>
          <p14:tracePt t="75791" x="4146550" y="3871913"/>
          <p14:tracePt t="75801" x="4110038" y="3871913"/>
          <p14:tracePt t="75815" x="4083050" y="3871913"/>
          <p14:tracePt t="75826" x="4029075" y="3871913"/>
          <p14:tracePt t="75850" x="3963988" y="3871913"/>
          <p14:tracePt t="75874" x="3956050" y="3871913"/>
          <p14:tracePt t="75899" x="3946525" y="3871913"/>
          <p14:tracePt t="75933" x="3900488" y="3881438"/>
          <p14:tracePt t="75968" x="3890963" y="3898900"/>
          <p14:tracePt t="76000" x="3854450" y="3908425"/>
          <p14:tracePt t="76012" x="3846513" y="3927475"/>
          <p14:tracePt t="76024" x="3846513" y="3935413"/>
          <p14:tracePt t="76035" x="3836988" y="3963988"/>
          <p14:tracePt t="76048" x="3836988" y="3990975"/>
          <p14:tracePt t="76071" x="3836988" y="4000500"/>
          <p14:tracePt t="76083" x="3836988" y="4027488"/>
          <p14:tracePt t="76096" x="3836988" y="4054475"/>
          <p14:tracePt t="76119" x="3836988" y="4090988"/>
          <p14:tracePt t="76131" x="3836988" y="4127500"/>
          <p14:tracePt t="76155" x="3846513" y="4164013"/>
          <p14:tracePt t="76177" x="3854450" y="4219575"/>
          <p14:tracePt t="76189" x="3863975" y="4256088"/>
          <p14:tracePt t="76214" x="3863975" y="4300538"/>
          <p14:tracePt t="76236" x="3873500" y="4319588"/>
          <p14:tracePt t="76260" x="3890963" y="4373563"/>
          <p14:tracePt t="76271" x="3900488" y="4392613"/>
          <p14:tracePt t="76295" x="3927475" y="4438650"/>
          <p14:tracePt t="76319" x="3946525" y="4456113"/>
          <p14:tracePt t="76331" x="3963988" y="4465638"/>
          <p14:tracePt t="76355" x="3992563" y="4475163"/>
          <p14:tracePt t="76380" x="4073525" y="4502150"/>
          <p14:tracePt t="76406" x="4229100" y="4519613"/>
          <p14:tracePt t="76429" x="4321175" y="4529138"/>
          <p14:tracePt t="76441" x="4403725" y="4538663"/>
          <p14:tracePt t="76466" x="4521200" y="4556125"/>
          <p14:tracePt t="76490" x="4622800" y="4565650"/>
          <p14:tracePt t="76514" x="4695825" y="4565650"/>
          <p14:tracePt t="76537" x="4768850" y="4565650"/>
          <p14:tracePt t="76549" x="4805363" y="4565650"/>
          <p14:tracePt t="76574" x="4859338" y="4565650"/>
          <p14:tracePt t="76585" x="4924425" y="4565650"/>
          <p14:tracePt t="76597" x="4997450" y="4565650"/>
          <p14:tracePt t="76632" x="5143500" y="4538663"/>
          <p14:tracePt t="76644" x="5160963" y="4538663"/>
          <p14:tracePt t="76656" x="5180013" y="4529138"/>
          <p14:tracePt t="76680" x="5207000" y="4511675"/>
          <p14:tracePt t="76692" x="5224463" y="4502150"/>
          <p14:tracePt t="76704" x="5233988" y="4502150"/>
          <p14:tracePt t="76716" x="5233988" y="4475163"/>
          <p14:tracePt t="76738" x="5253038" y="4446588"/>
          <p14:tracePt t="76749" x="5253038" y="4438650"/>
          <p14:tracePt t="76773" x="5253038" y="4410075"/>
          <p14:tracePt t="76785" x="5253038" y="4392613"/>
          <p14:tracePt t="76798" x="5253038" y="4383088"/>
          <p14:tracePt t="76821" x="5253038" y="4310063"/>
          <p14:tracePt t="76833" x="5253038" y="4292600"/>
          <p14:tracePt t="76846" x="5253038" y="4273550"/>
          <p14:tracePt t="76858" x="5253038" y="4219575"/>
          <p14:tracePt t="76882" x="5253038" y="4127500"/>
          <p14:tracePt t="76894" x="5253038" y="4110038"/>
          <p14:tracePt t="76907" x="5243513" y="4064000"/>
          <p14:tracePt t="76930" x="5224463" y="4037013"/>
          <p14:tracePt t="76941" x="5224463" y="4000500"/>
          <p14:tracePt t="76965" x="5216525" y="3963988"/>
          <p14:tracePt t="76989" x="5207000" y="3935413"/>
          <p14:tracePt t="77002" x="5207000" y="3927475"/>
          <p14:tracePt t="77025" x="5197475" y="3917950"/>
          <p14:tracePt t="77035" x="5187950" y="3898900"/>
          <p14:tracePt t="77048" x="5170488" y="3881438"/>
          <p14:tracePt t="77073" x="5151438" y="3862388"/>
          <p14:tracePt t="77085" x="5124450" y="3852863"/>
          <p14:tracePt t="77098" x="5106988" y="3835400"/>
          <p14:tracePt t="77110" x="5087938" y="3825875"/>
          <p14:tracePt t="77133" x="5033963" y="3816350"/>
          <p14:tracePt t="77145" x="4987925" y="3808413"/>
          <p14:tracePt t="77156" x="4960938" y="3798888"/>
          <p14:tracePt t="77179" x="4905375" y="3798888"/>
          <p14:tracePt t="77192" x="4859338" y="3798888"/>
          <p14:tracePt t="77217" x="4805363" y="3798888"/>
          <p14:tracePt t="77244" x="4659313" y="3798888"/>
          <p14:tracePt t="77269" x="4530725" y="3798888"/>
          <p14:tracePt t="77293" x="4440238" y="3808413"/>
          <p14:tracePt t="77305" x="4375150" y="3808413"/>
          <p14:tracePt t="77317" x="4357688" y="3816350"/>
          <p14:tracePt t="77328" x="4330700" y="3816350"/>
          <p14:tracePt t="77351" x="4219575" y="3825875"/>
          <p14:tracePt t="77364" x="4192588" y="3825875"/>
          <p14:tracePt t="77376" x="4175125" y="3825875"/>
          <p14:tracePt t="77387" x="4138613" y="3825875"/>
          <p14:tracePt t="77410" x="4102100" y="3825875"/>
          <p14:tracePt t="77432" x="4019550" y="3825875"/>
          <p14:tracePt t="77444" x="4000500" y="3825875"/>
          <p14:tracePt t="77456" x="3983038" y="3825875"/>
          <p14:tracePt t="77468" x="3946525" y="3825875"/>
          <p14:tracePt t="77491" x="3919538" y="3825875"/>
          <p14:tracePt t="77646" x="3910013" y="3825875"/>
          <p14:tracePt t="77657" x="3910013" y="3835400"/>
          <p14:tracePt t="77684" x="3910013" y="3881438"/>
          <p14:tracePt t="77710" x="3937000" y="3927475"/>
          <p14:tracePt t="77721" x="3956050" y="3944938"/>
          <p14:tracePt t="77746" x="3973513" y="3990975"/>
          <p14:tracePt t="77770" x="4010025" y="4037013"/>
          <p14:tracePt t="77782" x="4029075" y="4064000"/>
          <p14:tracePt t="77796" x="4056063" y="4110038"/>
          <p14:tracePt t="77820" x="4083050" y="4173538"/>
          <p14:tracePt t="77831" x="4110038" y="4210050"/>
          <p14:tracePt t="77845" x="4119563" y="4237038"/>
          <p14:tracePt t="77855" x="4119563" y="4246563"/>
          <p14:tracePt t="77880" x="4146550" y="4319588"/>
          <p14:tracePt t="77894" x="4156075" y="4337050"/>
          <p14:tracePt t="77906" x="4156075" y="4346575"/>
          <p14:tracePt t="77918" x="4165600" y="4373563"/>
          <p14:tracePt t="77941" x="4175125" y="4392613"/>
          <p14:tracePt t="77996" x="4183063" y="4410075"/>
          <p14:tracePt t="78020" x="4192588" y="4410075"/>
          <p14:tracePt t="78056" x="4202113" y="4429125"/>
          <p14:tracePt t="78067" x="4211638" y="4438650"/>
          <p14:tracePt t="78096" x="4248150" y="4438650"/>
          <p14:tracePt t="78106" x="4284663" y="4438650"/>
          <p14:tracePt t="78130" x="4330700" y="4438650"/>
          <p14:tracePt t="78142" x="4384675" y="4438650"/>
          <p14:tracePt t="78165" x="4457700" y="4438650"/>
          <p14:tracePt t="78190" x="4549775" y="4438650"/>
          <p14:tracePt t="78214" x="4630738" y="4446588"/>
          <p14:tracePt t="78215" x="4640263" y="4446588"/>
          <p14:tracePt t="78237" x="4676775" y="4446588"/>
          <p14:tracePt t="78249" x="4732338" y="4446588"/>
          <p14:tracePt t="78271" x="4786313" y="4456113"/>
          <p14:tracePt t="78284" x="4841875" y="4465638"/>
          <p14:tracePt t="78296" x="4887913" y="4483100"/>
          <p14:tracePt t="78309" x="4914900" y="4483100"/>
          <p14:tracePt t="78333" x="4997450" y="4492625"/>
          <p14:tracePt t="78345" x="5060950" y="4492625"/>
          <p14:tracePt t="78357" x="5070475" y="4492625"/>
          <p14:tracePt t="78381" x="5143500" y="4492625"/>
          <p14:tracePt t="78392" x="5160963" y="4492625"/>
          <p14:tracePt t="78405" x="5180013" y="4492625"/>
          <p14:tracePt t="78416" x="5187950" y="4492625"/>
          <p14:tracePt t="78440" x="5216525" y="4492625"/>
          <p14:tracePt t="78465" x="5233988" y="4483100"/>
          <p14:tracePt t="78488" x="5243513" y="4483100"/>
          <p14:tracePt t="78660" x="5260975" y="4465638"/>
          <p14:tracePt t="78671" x="5270500" y="4456113"/>
          <p14:tracePt t="78684" x="5280025" y="4446588"/>
          <p14:tracePt t="78696" x="5289550" y="4429125"/>
          <p14:tracePt t="78719" x="5297488" y="4402138"/>
          <p14:tracePt t="78743" x="5316538" y="4346575"/>
          <p14:tracePt t="78755" x="5316538" y="4337050"/>
          <p14:tracePt t="78768" x="5326063" y="4310063"/>
          <p14:tracePt t="78780" x="5326063" y="4292600"/>
          <p14:tracePt t="78804" x="5326063" y="4273550"/>
          <p14:tracePt t="78828" x="5326063" y="4256088"/>
          <p14:tracePt t="78863" x="5326063" y="4246563"/>
          <p14:tracePt t="78875" x="5326063" y="4237038"/>
          <p14:tracePt t="78886" x="5326063" y="4227513"/>
          <p14:tracePt t="78912" x="5334000" y="4227513"/>
          <p14:tracePt t="78936" x="5334000" y="4210050"/>
          <p14:tracePt t="78949" x="5334000" y="4200525"/>
          <p14:tracePt t="81114" x="5334000" y="4191000"/>
          <p14:tracePt t="81136" x="5343525" y="4146550"/>
          <p14:tracePt t="81149" x="5343525" y="4137025"/>
          <p14:tracePt t="81511" x="5326063" y="4154488"/>
          <p14:tracePt t="81535" x="5297488" y="4173538"/>
          <p14:tracePt t="81561" x="5253038" y="4200525"/>
          <p14:tracePt t="81584" x="5233988" y="4210050"/>
          <p14:tracePt t="81610" x="5216525" y="4219575"/>
          <p14:tracePt t="81620" x="5197475" y="4227513"/>
          <p14:tracePt t="81644" x="5180013" y="4246563"/>
          <p14:tracePt t="81656" x="5151438" y="4264025"/>
          <p14:tracePt t="81668" x="5133975" y="4273550"/>
          <p14:tracePt t="81681" x="5124450" y="4273550"/>
          <p14:tracePt t="81705" x="5060950" y="4292600"/>
          <p14:tracePt t="81716" x="5033963" y="4300538"/>
          <p14:tracePt t="81751" x="5014913" y="4310063"/>
          <p14:tracePt t="87690" x="5005388" y="4310063"/>
          <p14:tracePt t="87715" x="4997450" y="4310063"/>
          <p14:tracePt t="92169" x="5024438" y="4310063"/>
          <p14:tracePt t="92180" x="5033963" y="4310063"/>
          <p14:tracePt t="92204" x="5060950" y="4292600"/>
          <p14:tracePt t="92227" x="5060950" y="4273550"/>
          <p14:tracePt t="92250" x="5060950" y="4256088"/>
          <p14:tracePt t="92251" x="5060950" y="4237038"/>
          <p14:tracePt t="92262" x="5060950" y="4227513"/>
          <p14:tracePt t="92285" x="5060950" y="4191000"/>
          <p14:tracePt t="92309" x="5041900" y="4154488"/>
          <p14:tracePt t="92320" x="5041900" y="4137025"/>
          <p14:tracePt t="92343" x="5033963" y="4110038"/>
          <p14:tracePt t="92355" x="5024438" y="4081463"/>
          <p14:tracePt t="92367" x="5005388" y="4054475"/>
          <p14:tracePt t="92391" x="4987925" y="4027488"/>
          <p14:tracePt t="92403" x="4968875" y="4008438"/>
          <p14:tracePt t="92415" x="4951413" y="3981450"/>
          <p14:tracePt t="92448" x="4932363" y="3944938"/>
          <p14:tracePt t="92459" x="4924425" y="3927475"/>
          <p14:tracePt t="92482" x="4905375" y="3917950"/>
          <p14:tracePt t="92494" x="4895850" y="3908425"/>
          <p14:tracePt t="92507" x="4887913" y="3898900"/>
          <p14:tracePt t="92530" x="4859338" y="3889375"/>
          <p14:tracePt t="92555" x="4851400" y="3889375"/>
          <p14:tracePt t="92592" x="4832350" y="3889375"/>
          <p14:tracePt t="92603" x="4822825" y="3881438"/>
          <p14:tracePt t="92616" x="4813300" y="3881438"/>
          <p14:tracePt t="92639" x="4795838" y="3881438"/>
          <p14:tracePt t="92651" x="4786313" y="3881438"/>
          <p14:tracePt t="92673" x="4776788" y="3881438"/>
          <p14:tracePt t="92685" x="4759325" y="3881438"/>
          <p14:tracePt t="92698" x="4749800" y="3881438"/>
          <p14:tracePt t="92732" x="4713288" y="3898900"/>
          <p14:tracePt t="92743" x="4703763" y="3898900"/>
          <p14:tracePt t="92757" x="4695825" y="3917950"/>
          <p14:tracePt t="92781" x="4676775" y="3927475"/>
          <p14:tracePt t="92805" x="4676775" y="3944938"/>
          <p14:tracePt t="92816" x="4667250" y="3971925"/>
          <p14:tracePt t="92840" x="4659313" y="3990975"/>
          <p14:tracePt t="92852" x="4649788" y="4027488"/>
          <p14:tracePt t="92876" x="4640263" y="4054475"/>
          <p14:tracePt t="92888" x="4640263" y="4064000"/>
          <p14:tracePt t="92902" x="4630738" y="4090988"/>
          <p14:tracePt t="92914" x="4630738" y="4117975"/>
          <p14:tracePt t="92927" x="4630738" y="4127500"/>
          <p14:tracePt t="92953" x="4622800" y="4146550"/>
          <p14:tracePt t="92965" x="4622800" y="4173538"/>
          <p14:tracePt t="92979" x="4622800" y="4200525"/>
          <p14:tracePt t="92997" x="4622800" y="4210050"/>
          <p14:tracePt t="93009" x="4622800" y="4246563"/>
          <p14:tracePt t="93032" x="4622800" y="4273550"/>
          <p14:tracePt t="93044" x="4622800" y="4300538"/>
          <p14:tracePt t="93056" x="4622800" y="4329113"/>
          <p14:tracePt t="93069" x="4622800" y="4337050"/>
          <p14:tracePt t="93093" x="4622800" y="4373563"/>
          <p14:tracePt t="93104" x="4630738" y="4383088"/>
          <p14:tracePt t="93117" x="4630738" y="4392613"/>
          <p14:tracePt t="93128" x="4640263" y="4402138"/>
          <p14:tracePt t="93153" x="4659313" y="4419600"/>
          <p14:tracePt t="93164" x="4667250" y="4429125"/>
          <p14:tracePt t="93200" x="4686300" y="4456113"/>
          <p14:tracePt t="93213" x="4695825" y="4465638"/>
          <p14:tracePt t="93236" x="4713288" y="4475163"/>
          <p14:tracePt t="93260" x="4740275" y="4492625"/>
          <p14:tracePt t="93283" x="4759325" y="4502150"/>
          <p14:tracePt t="93295" x="4768850" y="4502150"/>
          <p14:tracePt t="93318" x="4786313" y="4502150"/>
          <p14:tracePt t="93343" x="4805363" y="4502150"/>
          <p14:tracePt t="93355" x="4813300" y="4502150"/>
          <p14:tracePt t="93367" x="4822825" y="4502150"/>
          <p14:tracePt t="93380" x="4841875" y="4502150"/>
          <p14:tracePt t="93404" x="4868863" y="4502150"/>
          <p14:tracePt t="93415" x="4887913" y="4492625"/>
          <p14:tracePt t="93427" x="4924425" y="4483100"/>
          <p14:tracePt t="93450" x="4941888" y="4456113"/>
          <p14:tracePt t="93461" x="4968875" y="4438650"/>
          <p14:tracePt t="93485" x="4987925" y="4402138"/>
          <p14:tracePt t="93509" x="5005388" y="4356100"/>
          <p14:tracePt t="93521" x="5014913" y="4329113"/>
          <p14:tracePt t="93546" x="5024438" y="4300538"/>
          <p14:tracePt t="93558" x="5033963" y="4264025"/>
          <p14:tracePt t="93571" x="5033963" y="4246563"/>
          <p14:tracePt t="93595" x="5033963" y="4210050"/>
          <p14:tracePt t="93619" x="5033963" y="4154488"/>
          <p14:tracePt t="93629" x="5033963" y="4137025"/>
          <p14:tracePt t="93654" x="5033963" y="4081463"/>
          <p14:tracePt t="93667" x="5033963" y="4054475"/>
          <p14:tracePt t="93680" x="5033963" y="4044950"/>
          <p14:tracePt t="93705" x="5033963" y="3981450"/>
          <p14:tracePt t="93728" x="5014913" y="3944938"/>
          <p14:tracePt t="93739" x="5005388" y="3935413"/>
          <p14:tracePt t="93765" x="4987925" y="3917950"/>
          <p14:tracePt t="93789" x="4978400" y="3908425"/>
          <p14:tracePt t="93813" x="4960938" y="3898900"/>
          <p14:tracePt t="93823" x="4951413" y="3889375"/>
          <p14:tracePt t="93848" x="4924425" y="3889375"/>
          <p14:tracePt t="93873" x="4895850" y="3889375"/>
          <p14:tracePt t="93885" x="4878388" y="3889375"/>
          <p14:tracePt t="93897" x="4868863" y="3889375"/>
          <p14:tracePt t="93910" x="4841875" y="3889375"/>
          <p14:tracePt t="93932" x="4832350" y="3889375"/>
          <p14:tracePt t="93944" x="4813300" y="3889375"/>
          <p14:tracePt t="93957" x="4786313" y="3889375"/>
          <p14:tracePt t="93984" x="4768850" y="3898900"/>
          <p14:tracePt t="94007" x="4740275" y="3927475"/>
          <p14:tracePt t="94018" x="4732338" y="3927475"/>
          <p14:tracePt t="94041" x="4722813" y="3935413"/>
          <p14:tracePt t="94065" x="4713288" y="3944938"/>
          <p14:tracePt t="94089" x="4695825" y="3971925"/>
          <p14:tracePt t="94101" x="4686300" y="4017963"/>
          <p14:tracePt t="94123" x="4686300" y="4044950"/>
          <p14:tracePt t="94135" x="4676775" y="4090988"/>
          <p14:tracePt t="94147" x="4676775" y="4137025"/>
          <p14:tracePt t="94158" x="4676775" y="4154488"/>
          <p14:tracePt t="94183" x="4676775" y="4219575"/>
          <p14:tracePt t="94196" x="4667250" y="4246563"/>
          <p14:tracePt t="94208" x="4667250" y="4256088"/>
          <p14:tracePt t="94231" x="4667250" y="4300538"/>
          <p14:tracePt t="94243" x="4667250" y="4310063"/>
          <p14:tracePt t="94291" x="4667250" y="4337050"/>
          <p14:tracePt t="94303" x="4667250" y="4346575"/>
          <p14:tracePt t="94317" x="4667250" y="4356100"/>
          <p14:tracePt t="94340" x="4667250" y="4373563"/>
          <p14:tracePt t="94374" x="4667250" y="4383088"/>
          <p14:tracePt t="94398" x="4667250" y="4402138"/>
          <p14:tracePt t="94431" x="4667250" y="4419600"/>
          <p14:tracePt t="94454" x="4667250" y="4429125"/>
          <p14:tracePt t="94478" x="4667250" y="4446588"/>
          <p14:tracePt t="94489" x="4667250" y="4456113"/>
          <p14:tracePt t="94513" x="4686300" y="4483100"/>
          <p14:tracePt t="94536" x="4695825" y="4492625"/>
          <p14:tracePt t="94548" x="4703763" y="4502150"/>
          <p14:tracePt t="94592" x="4713288" y="4502150"/>
          <p14:tracePt t="94614" x="4749800" y="4502150"/>
          <p14:tracePt t="94625" x="4786313" y="4502150"/>
          <p14:tracePt t="94649" x="4805363" y="4502150"/>
          <p14:tracePt t="94660" x="4832350" y="4502150"/>
          <p14:tracePt t="94694" x="4841875" y="4502150"/>
          <p14:tracePt t="94705" x="4851400" y="4502150"/>
          <p14:tracePt t="94728" x="4859338" y="4502150"/>
          <p14:tracePt t="94740" x="4868863" y="4502150"/>
          <p14:tracePt t="94765" x="4905375" y="4502150"/>
          <p14:tracePt t="94789" x="4924425" y="4492625"/>
          <p14:tracePt t="94800" x="4932363" y="4483100"/>
          <p14:tracePt t="94821" x="4978400" y="4456113"/>
          <p14:tracePt t="94834" x="4987925" y="4446588"/>
          <p14:tracePt t="94835" x="4997450" y="4438650"/>
          <p14:tracePt t="94847" x="5005388" y="4429125"/>
          <p14:tracePt t="94870" x="5014913" y="4419600"/>
          <p14:tracePt t="94883" x="5024438" y="4410075"/>
          <p14:tracePt t="94930" x="5033963" y="4392613"/>
          <p14:tracePt t="94978" x="5041900" y="4383088"/>
          <p14:tracePt t="95046" x="5041900" y="4373563"/>
          <p14:tracePt t="113413" x="4987925" y="4392613"/>
          <p14:tracePt t="113424" x="4941888" y="4419600"/>
          <p14:tracePt t="113449" x="4667250" y="4465638"/>
          <p14:tracePt t="113460" x="4586288" y="4465638"/>
          <p14:tracePt t="113484" x="4302125" y="4446588"/>
          <p14:tracePt t="113510" x="4010025" y="4383088"/>
          <p14:tracePt t="113521" x="3910013" y="4356100"/>
          <p14:tracePt t="113534" x="3727450" y="4300538"/>
          <p14:tracePt t="113557" x="3416300" y="4210050"/>
          <p14:tracePt t="113569" x="3297238" y="4183063"/>
          <p14:tracePt t="113593" x="2886075" y="4054475"/>
          <p14:tracePt t="113603" x="2805113" y="4027488"/>
          <p14:tracePt t="113616" x="2740025" y="4000500"/>
          <p14:tracePt t="113627" x="2593975" y="3944938"/>
          <p14:tracePt t="113652" x="2393950" y="3871913"/>
          <p14:tracePt t="113664" x="2328863" y="3844925"/>
          <p14:tracePt t="113676" x="2219325" y="3825875"/>
          <p14:tracePt t="113700" x="2055813" y="3771900"/>
          <p14:tracePt t="113713" x="1990725" y="3752850"/>
          <p14:tracePt t="113735" x="1881188" y="3679825"/>
          <p14:tracePt t="113759" x="1827213" y="3633788"/>
          <p14:tracePt t="113769" x="1781175" y="3606800"/>
          <p14:tracePt t="113792" x="1717675" y="3579813"/>
          <p14:tracePt t="113804" x="1681163" y="3570288"/>
          <p14:tracePt t="113816" x="1654175" y="3560763"/>
          <p14:tracePt t="113976" x="1662113" y="3560763"/>
          <p14:tracePt t="114014" x="1698625" y="3560763"/>
          <p14:tracePt t="114038" x="1754188" y="3560763"/>
          <p14:tracePt t="114049" x="1771650" y="3560763"/>
          <p14:tracePt t="114074" x="1836738" y="3560763"/>
          <p14:tracePt t="114092" x="1844675" y="3560763"/>
          <p14:tracePt t="114103" x="1863725" y="3552825"/>
          <p14:tracePt t="114115" x="1873250" y="3552825"/>
          <p14:tracePt t="114150" x="1900238" y="3533775"/>
          <p14:tracePt t="114184" x="1946275" y="3516313"/>
          <p14:tracePt t="114207" x="1973263" y="3497263"/>
          <p14:tracePt t="114229" x="1990725" y="3479800"/>
          <p14:tracePt t="114241" x="1990725" y="3470275"/>
          <p14:tracePt t="114265" x="1990725" y="3424238"/>
          <p14:tracePt t="114288" x="1990725" y="3414713"/>
          <p14:tracePt t="114299" x="1990725" y="3387725"/>
          <p14:tracePt t="114320" x="1936750" y="3360738"/>
          <p14:tracePt t="114343" x="1900238" y="3341688"/>
          <p14:tracePt t="114353" x="1881188" y="3333750"/>
          <p14:tracePt t="114368" x="1844675" y="3324225"/>
          <p14:tracePt t="114379" x="1827213" y="3314700"/>
          <p14:tracePt t="114402" x="1808163" y="3305175"/>
          <p14:tracePt t="114413" x="1790700" y="3305175"/>
          <p14:tracePt t="114457" x="1771650" y="3305175"/>
          <p14:tracePt t="114481" x="1763713" y="3305175"/>
          <p14:tracePt t="114493" x="1735138" y="3305175"/>
          <p14:tracePt t="114504" x="1717675" y="3305175"/>
          <p14:tracePt t="114504" x="1708150" y="3314700"/>
          <p14:tracePt t="114517" x="1698625" y="3314700"/>
          <p14:tracePt t="114540" x="1671638" y="3333750"/>
          <p14:tracePt t="114552" x="1662113" y="3341688"/>
          <p14:tracePt t="114566" x="1644650" y="3360738"/>
          <p14:tracePt t="114577" x="1635125" y="3370263"/>
          <p14:tracePt t="114599" x="1617663" y="3406775"/>
          <p14:tracePt t="114621" x="1608138" y="3443288"/>
          <p14:tracePt t="114634" x="1608138" y="3451225"/>
          <p14:tracePt t="114647" x="1598613" y="3470275"/>
          <p14:tracePt t="114660" x="1598613" y="3487738"/>
          <p14:tracePt t="114660" x="1589088" y="3506788"/>
          <p14:tracePt t="114684" x="1571625" y="3552825"/>
          <p14:tracePt t="114709" x="1571625" y="3606800"/>
          <p14:tracePt t="114732" x="1579563" y="3643313"/>
          <p14:tracePt t="114744" x="1608138" y="3670300"/>
          <p14:tracePt t="114757" x="1617663" y="3679825"/>
          <p14:tracePt t="114768" x="1625600" y="3689350"/>
          <p14:tracePt t="114791" x="1662113" y="3735388"/>
          <p14:tracePt t="114814" x="1690688" y="3752850"/>
          <p14:tracePt t="114826" x="1717675" y="3762375"/>
          <p14:tracePt t="114848" x="1744663" y="3779838"/>
          <p14:tracePt t="114874" x="1781175" y="3779838"/>
          <p14:tracePt t="114899" x="1817688" y="3789363"/>
          <p14:tracePt t="114911" x="1844675" y="3789363"/>
          <p14:tracePt t="114934" x="1863725" y="3789363"/>
          <p14:tracePt t="114958" x="1890713" y="3789363"/>
          <p14:tracePt t="114969" x="1917700" y="3779838"/>
          <p14:tracePt t="114994" x="1936750" y="3771900"/>
          <p14:tracePt t="115005" x="1946275" y="3752850"/>
          <p14:tracePt t="115017" x="1954213" y="3725863"/>
          <p14:tracePt t="115051" x="1963738" y="3698875"/>
          <p14:tracePt t="115074" x="1973263" y="3689350"/>
          <p14:tracePt t="115098" x="1973263" y="3670300"/>
          <p14:tracePt t="115119" x="1973263" y="3643313"/>
          <p14:tracePt t="115131" x="1973263" y="3625850"/>
          <p14:tracePt t="115153" x="1973263" y="3616325"/>
          <p14:tracePt t="115164" x="1973263" y="3597275"/>
          <p14:tracePt t="115177" x="1973263" y="3579813"/>
          <p14:tracePt t="115189" x="1963738" y="3570288"/>
          <p14:tracePt t="115213" x="1946275" y="3533775"/>
          <p14:tracePt t="115235" x="1917700" y="3533775"/>
          <p14:tracePt t="115258" x="1836738" y="3506788"/>
          <p14:tracePt t="115269" x="1800225" y="3506788"/>
          <p14:tracePt t="115292" x="1708150" y="3487738"/>
          <p14:tracePt t="115304" x="1690688" y="3479800"/>
          <p14:tracePt t="115316" x="1654175" y="3470275"/>
          <p14:tracePt t="115327" x="1635125" y="3470275"/>
          <p14:tracePt t="115351" x="1608138" y="3460750"/>
          <p14:tracePt t="115362" x="1589088" y="3460750"/>
          <p14:tracePt t="115374" x="1579563" y="3460750"/>
          <p14:tracePt t="115398" x="1535113" y="3460750"/>
          <p14:tracePt t="115410" x="1525588" y="3460750"/>
          <p14:tracePt t="115431" x="1498600" y="3460750"/>
          <p14:tracePt t="115455" x="1489075" y="3460750"/>
          <p14:tracePt t="115467" x="1462088" y="3460750"/>
          <p14:tracePt t="115489" x="1443038" y="3479800"/>
          <p14:tracePt t="115514" x="1425575" y="3516313"/>
          <p14:tracePt t="115536" x="1425575" y="3533775"/>
          <p14:tracePt t="115548" x="1416050" y="3570288"/>
          <p14:tracePt t="115571" x="1416050" y="3597275"/>
          <p14:tracePt t="115583" x="1416050" y="3606800"/>
          <p14:tracePt t="115595" x="1416050" y="3625850"/>
          <p14:tracePt t="115607" x="1416050" y="3633788"/>
          <p14:tracePt t="115629" x="1416050" y="3652838"/>
          <p14:tracePt t="115654" x="1425575" y="3670300"/>
          <p14:tracePt t="115678" x="1433513" y="3679825"/>
          <p14:tracePt t="115689" x="1452563" y="3689350"/>
          <p14:tracePt t="115712" x="1462088" y="3698875"/>
          <p14:tracePt t="115724" x="1498600" y="3706813"/>
          <p14:tracePt t="115735" x="1525588" y="3706813"/>
          <p14:tracePt t="115748" x="1543050" y="3716338"/>
          <p14:tracePt t="115771" x="1625600" y="3735388"/>
          <p14:tracePt t="115795" x="1654175" y="3743325"/>
          <p14:tracePt t="115819" x="1690688" y="3752850"/>
          <p14:tracePt t="115830" x="1708150" y="3752850"/>
          <p14:tracePt t="115854" x="1763713" y="3752850"/>
          <p14:tracePt t="115877" x="1790700" y="3752850"/>
          <p14:tracePt t="115902" x="1844675" y="3752850"/>
          <p14:tracePt t="115913" x="1854200" y="3752850"/>
          <p14:tracePt t="115925" x="1873250" y="3752850"/>
          <p14:tracePt t="115938" x="1900238" y="3743325"/>
          <p14:tracePt t="115963" x="1936750" y="3735388"/>
          <p14:tracePt t="115986" x="1946275" y="3716338"/>
          <p14:tracePt t="115997" x="1963738" y="3698875"/>
          <p14:tracePt t="116044" x="1982788" y="3662363"/>
          <p14:tracePt t="116067" x="1982788" y="3643313"/>
          <p14:tracePt t="116080" x="1982788" y="3606800"/>
          <p14:tracePt t="116105" x="1982788" y="3570288"/>
          <p14:tracePt t="116127" x="1982788" y="3543300"/>
          <p14:tracePt t="116138" x="1973263" y="3524250"/>
          <p14:tracePt t="116163" x="1963738" y="3516313"/>
          <p14:tracePt t="116177" x="1954213" y="3487738"/>
          <p14:tracePt t="116189" x="1946275" y="3479800"/>
          <p14:tracePt t="116214" x="1936750" y="3479800"/>
          <p14:tracePt t="116214" x="1927225" y="3470275"/>
          <p14:tracePt t="116249" x="1881188" y="3451225"/>
          <p14:tracePt t="116273" x="1854200" y="3443288"/>
          <p14:tracePt t="116284" x="1817688" y="3433763"/>
          <p14:tracePt t="116298" x="1808163" y="3433763"/>
          <p14:tracePt t="116320" x="1754188" y="3414713"/>
          <p14:tracePt t="116332" x="1735138" y="3414713"/>
          <p14:tracePt t="116345" x="1727200" y="3414713"/>
          <p14:tracePt t="116355" x="1717675" y="3414713"/>
          <p14:tracePt t="116382" x="1690688" y="3406775"/>
          <p14:tracePt t="116394" x="1681163" y="3406775"/>
          <p14:tracePt t="116406" x="1671638" y="3406775"/>
          <p14:tracePt t="116429" x="1635125" y="3406775"/>
          <p14:tracePt t="116440" x="1617663" y="3406775"/>
          <p14:tracePt t="116463" x="1589088" y="3406775"/>
          <p14:tracePt t="116474" x="1571625" y="3414713"/>
          <p14:tracePt t="116488" x="1562100" y="3414713"/>
          <p14:tracePt t="116522" x="1535113" y="3433763"/>
          <p14:tracePt t="116534" x="1525588" y="3433763"/>
          <p14:tracePt t="116570" x="1489075" y="3451225"/>
          <p14:tracePt t="116582" x="1479550" y="3460750"/>
          <p14:tracePt t="116607" x="1470025" y="3479800"/>
          <p14:tracePt t="116632" x="1452563" y="3497263"/>
          <p14:tracePt t="116680" x="1443038" y="3516313"/>
          <p14:tracePt t="116691" x="1443038" y="3524250"/>
          <p14:tracePt t="116739" x="1443038" y="3533775"/>
          <p14:tracePt t="116751" x="1443038" y="3543300"/>
          <p14:tracePt t="116764" x="1443038" y="3560763"/>
          <p14:tracePt t="116777" x="1443038" y="3570288"/>
          <p14:tracePt t="116802" x="1443038" y="3579813"/>
          <p14:tracePt t="116815" x="1443038" y="3589338"/>
          <p14:tracePt t="116827" x="1452563" y="3606800"/>
          <p14:tracePt t="116851" x="1462088" y="3633788"/>
          <p14:tracePt t="116863" x="1462088" y="3643313"/>
          <p14:tracePt t="116877" x="1470025" y="3652838"/>
          <p14:tracePt t="116888" x="1498600" y="3662363"/>
          <p14:tracePt t="116914" x="1535113" y="3662363"/>
          <p14:tracePt t="116938" x="1589088" y="3670300"/>
          <p14:tracePt t="116939" x="1598613" y="3670300"/>
          <p14:tracePt t="116963" x="1644650" y="3689350"/>
          <p14:tracePt t="116975" x="1681163" y="3689350"/>
          <p14:tracePt t="116988" x="1717675" y="3698875"/>
          <p14:tracePt t="116999" x="1727200" y="3698875"/>
          <p14:tracePt t="117021" x="1763713" y="3698875"/>
          <p14:tracePt t="117033" x="1781175" y="3698875"/>
          <p14:tracePt t="117046" x="1790700" y="3698875"/>
          <p14:tracePt t="117069" x="1844675" y="3698875"/>
          <p14:tracePt t="117082" x="1854200" y="3698875"/>
          <p14:tracePt t="117094" x="1863725" y="3698875"/>
          <p14:tracePt t="117105" x="1890713" y="3698875"/>
          <p14:tracePt t="117127" x="1917700" y="3698875"/>
          <p14:tracePt t="117163" x="1936750" y="3698875"/>
          <p14:tracePt t="117174" x="1946275" y="3698875"/>
          <p14:tracePt t="117208" x="1954213" y="3698875"/>
          <p14:tracePt t="141554" x="1954213" y="3679825"/>
          <p14:tracePt t="141566" x="1927225" y="3625850"/>
          <p14:tracePt t="141591" x="1900238" y="3579813"/>
          <p14:tracePt t="141604" x="1890713" y="3552825"/>
          <p14:tracePt t="141617" x="1881188" y="3543300"/>
          <p14:tracePt t="141641" x="1873250" y="3524250"/>
          <p14:tracePt t="141652" x="1863725" y="3497263"/>
          <p14:tracePt t="141664" x="1844675" y="3479800"/>
          <p14:tracePt t="141676" x="1836738" y="3470275"/>
          <p14:tracePt t="141699" x="1836738" y="3451225"/>
          <p14:tracePt t="141711" x="1817688" y="3424238"/>
          <p14:tracePt t="141734" x="1817688" y="3414713"/>
          <p14:tracePt t="141757" x="1800225" y="3370263"/>
          <p14:tracePt t="141782" x="1790700" y="3333750"/>
          <p14:tracePt t="141795" x="1781175" y="3333750"/>
          <p14:tracePt t="141839" x="1771650" y="3314700"/>
          <p14:tracePt t="141873" x="1763713" y="3297238"/>
          <p14:tracePt t="142060" x="1771650" y="3305175"/>
          <p14:tracePt t="142085" x="1781175" y="3314700"/>
          <p14:tracePt t="142098" x="1790700" y="3324225"/>
          <p14:tracePt t="142122" x="1800225" y="3324225"/>
          <p14:tracePt t="142147" x="1808163" y="3324225"/>
          <p14:tracePt t="142171" x="1817688" y="3333750"/>
          <p14:tracePt t="142228" x="1827213" y="3333750"/>
          <p14:tracePt t="142242" x="1836738" y="3341688"/>
          <p14:tracePt t="142254" x="1844675" y="3351213"/>
          <p14:tracePt t="142314" x="1873250" y="3360738"/>
          <p14:tracePt t="142432" x="1900238" y="3370263"/>
          <p14:tracePt t="142478" x="1917700" y="3370263"/>
          <p14:tracePt t="142490" x="1927225" y="3370263"/>
          <p14:tracePt t="142544" x="1936750" y="3370263"/>
          <p14:tracePt t="142666" x="1946275" y="3360738"/>
          <p14:tracePt t="147379" x="1954213" y="3387725"/>
          <p14:tracePt t="147392" x="1954213" y="3406775"/>
          <p14:tracePt t="147416" x="1954213" y="3424238"/>
          <p14:tracePt t="147440" x="1954213" y="3443288"/>
          <p14:tracePt t="147467" x="1954213" y="3451225"/>
          <p14:tracePt t="147492" x="1954213" y="3470275"/>
          <p14:tracePt t="147504" x="1954213" y="3479800"/>
          <p14:tracePt t="147552" x="1963738" y="3506788"/>
          <p14:tracePt t="147577" x="1963738" y="3516313"/>
          <p14:tracePt t="147613" x="1963738" y="3533775"/>
          <p14:tracePt t="147624" x="1963738" y="3543300"/>
          <p14:tracePt t="147636" x="1963738" y="3552825"/>
          <p14:tracePt t="149440" x="1936750" y="3516313"/>
          <p14:tracePt t="149452" x="1881188" y="3487738"/>
          <p14:tracePt t="149464" x="1863725" y="3470275"/>
          <p14:tracePt t="149476" x="1844675" y="3460750"/>
          <p14:tracePt t="149500" x="1800225" y="3443288"/>
          <p14:tracePt t="149511" x="1771650" y="3433763"/>
          <p14:tracePt t="149535" x="1744663" y="3424238"/>
          <p14:tracePt t="149559" x="1698625" y="3424238"/>
          <p14:tracePt t="149583" x="1681163" y="3414713"/>
          <p14:tracePt t="149607" x="1617663" y="3397250"/>
          <p14:tracePt t="149618" x="1608138" y="3397250"/>
          <p14:tracePt t="149642" x="1571625" y="3378200"/>
          <p14:tracePt t="149654" x="1562100" y="3378200"/>
          <p14:tracePt t="149725" x="1552575" y="3378200"/>
          <p14:tracePt t="149751" x="1543050" y="3378200"/>
          <p14:tracePt t="149774" x="1535113" y="3387725"/>
          <p14:tracePt t="149786" x="1525588" y="3424238"/>
          <p14:tracePt t="149812" x="1525588" y="3470275"/>
          <p14:tracePt t="149834" x="1525588" y="3497263"/>
          <p14:tracePt t="149859" x="1525588" y="3516313"/>
          <p14:tracePt t="149869" x="1525588" y="3533775"/>
          <p14:tracePt t="149892" x="1525588" y="3570288"/>
          <p14:tracePt t="149903" x="1525588" y="3579813"/>
          <p14:tracePt t="149951" x="1535113" y="3606800"/>
          <p14:tracePt t="149976" x="1562100" y="3652838"/>
          <p14:tracePt t="150000" x="1571625" y="3670300"/>
          <p14:tracePt t="150012" x="1579563" y="3689350"/>
          <p14:tracePt t="150023" x="1589088" y="3706813"/>
          <p14:tracePt t="150035" x="1598613" y="3716338"/>
          <p14:tracePt t="150060" x="1644650" y="3771900"/>
          <p14:tracePt t="150085" x="1681163" y="3789363"/>
          <p14:tracePt t="150109" x="1708150" y="3808413"/>
          <p14:tracePt t="150120" x="1735138" y="3808413"/>
          <p14:tracePt t="150134" x="1754188" y="3816350"/>
          <p14:tracePt t="150146" x="1763713" y="3816350"/>
          <p14:tracePt t="150169" x="1817688" y="3825875"/>
          <p14:tracePt t="150194" x="1836738" y="3825875"/>
          <p14:tracePt t="150217" x="1900238" y="3825875"/>
          <p14:tracePt t="150228" x="1909763" y="3825875"/>
          <p14:tracePt t="150251" x="1946275" y="3825875"/>
          <p14:tracePt t="150262" x="1973263" y="3816350"/>
          <p14:tracePt t="150286" x="2000250" y="3798888"/>
          <p14:tracePt t="150311" x="2027238" y="3779838"/>
          <p14:tracePt t="150344" x="2046288" y="3706813"/>
          <p14:tracePt t="150367" x="2055813" y="3670300"/>
          <p14:tracePt t="150390" x="2055813" y="3616325"/>
          <p14:tracePt t="150403" x="2055813" y="3606800"/>
          <p14:tracePt t="150415" x="2055813" y="3589338"/>
          <p14:tracePt t="150425" x="2055813" y="3560763"/>
          <p14:tracePt t="150448" x="2055813" y="3533775"/>
          <p14:tracePt t="150473" x="2009775" y="3487738"/>
          <p14:tracePt t="150484" x="1990725" y="3470275"/>
          <p14:tracePt t="150497" x="1982788" y="3460750"/>
          <p14:tracePt t="150507" x="1946275" y="3443288"/>
          <p14:tracePt t="150529" x="1909763" y="3433763"/>
          <p14:tracePt t="150541" x="1890713" y="3414713"/>
          <p14:tracePt t="150553" x="1863725" y="3406775"/>
          <p14:tracePt t="150565" x="1827213" y="3397250"/>
          <p14:tracePt t="150589" x="1800225" y="3397250"/>
          <p14:tracePt t="150612" x="1744663" y="3397250"/>
          <p14:tracePt t="150623" x="1727200" y="3397250"/>
          <p14:tracePt t="150635" x="1698625" y="3397250"/>
          <p14:tracePt t="150648" x="1681163" y="3397250"/>
          <p14:tracePt t="150673" x="1662113" y="3397250"/>
          <p14:tracePt t="150684" x="1654175" y="3397250"/>
          <p14:tracePt t="150698" x="1625600" y="3406775"/>
          <p14:tracePt t="150710" x="1608138" y="3414713"/>
          <p14:tracePt t="150734" x="1579563" y="3424238"/>
          <p14:tracePt t="150747" x="1571625" y="3433763"/>
          <p14:tracePt t="150760" x="1543050" y="3451225"/>
          <p14:tracePt t="150784" x="1535113" y="3451225"/>
          <p14:tracePt t="150809" x="1506538" y="3479800"/>
          <p14:tracePt t="150821" x="1498600" y="3487738"/>
          <p14:tracePt t="150844" x="1489075" y="3497263"/>
          <p14:tracePt t="150856" x="1479550" y="3506788"/>
          <p14:tracePt t="150893" x="1470025" y="3524250"/>
          <p14:tracePt t="150917" x="1452563" y="3560763"/>
          <p14:tracePt t="150950" x="1443038" y="3589338"/>
          <p14:tracePt t="150963" x="1443038" y="3597275"/>
          <p14:tracePt t="150975" x="1443038" y="3616325"/>
          <p14:tracePt t="150999" x="1443038" y="3652838"/>
          <p14:tracePt t="151011" x="1443038" y="3670300"/>
          <p14:tracePt t="151033" x="1443038" y="3725863"/>
          <p14:tracePt t="151044" x="1462088" y="3743325"/>
          <p14:tracePt t="151057" x="1470025" y="3762375"/>
          <p14:tracePt t="151068" x="1479550" y="3789363"/>
          <p14:tracePt t="151098" x="1562100" y="3862388"/>
          <p14:tracePt t="151121" x="1589088" y="3889375"/>
          <p14:tracePt t="151145" x="1671638" y="3917950"/>
          <p14:tracePt t="151169" x="1708150" y="3917950"/>
          <p14:tracePt t="151181" x="1744663" y="3917950"/>
          <p14:tracePt t="151194" x="1771650" y="3917950"/>
          <p14:tracePt t="151205" x="1790700" y="3917950"/>
          <p14:tracePt t="151228" x="1808163" y="3917950"/>
          <p14:tracePt t="151252" x="1836738" y="3917950"/>
          <p14:tracePt t="151264" x="1873250" y="3908425"/>
          <p14:tracePt t="151277" x="1909763" y="3889375"/>
          <p14:tracePt t="151288" x="1927225" y="3881438"/>
          <p14:tracePt t="151312" x="1973263" y="3862388"/>
          <p14:tracePt t="151322" x="1982788" y="3862388"/>
          <p14:tracePt t="151335" x="1990725" y="3862388"/>
          <p14:tracePt t="151372" x="2000250" y="3862388"/>
          <p14:tracePt t="151760" x="2009775" y="3852863"/>
          <p14:tracePt t="151842" x="2009775" y="3835400"/>
          <p14:tracePt t="151879" x="2009775" y="3825875"/>
          <p14:tracePt t="151903" x="2009775" y="3816350"/>
          <p14:tracePt t="151949" x="2009775" y="3808413"/>
          <p14:tracePt t="151986" x="2009775" y="3798888"/>
          <p14:tracePt t="152171" x="2009775" y="3789363"/>
          <p14:tracePt t="152184" x="2019300" y="3779838"/>
          <p14:tracePt t="152243" x="2019300" y="3771900"/>
          <p14:tracePt t="152373" x="2027238" y="3762375"/>
          <p14:tracePt t="152384" x="2036763" y="3752850"/>
          <p14:tracePt t="159917" x="2046288" y="3743325"/>
          <p14:tracePt t="160446" x="2046288" y="3735388"/>
          <p14:tracePt t="164082" x="2055813" y="3735388"/>
          <p14:tracePt t="164132" x="2063750" y="3735388"/>
          <p14:tracePt t="166305" x="2073275" y="3725863"/>
          <p14:tracePt t="167627" x="2082800" y="3716338"/>
          <p14:tracePt t="168613" x="2092325" y="3706813"/>
          <p14:tracePt t="168729" x="2100263" y="3698875"/>
          <p14:tracePt t="170415" x="2109788" y="3689350"/>
          <p14:tracePt t="171353" x="2109788" y="3679825"/>
          <p14:tracePt t="173233" x="2119313" y="3679825"/>
          <p14:tracePt t="173431" x="2128838" y="3670300"/>
          <p14:tracePt t="173803" x="2136775" y="3670300"/>
          <p14:tracePt t="174193" x="2146300" y="3662363"/>
          <p14:tracePt t="174882" x="2155825" y="3652838"/>
          <p14:tracePt t="176144" x="2165350" y="3652838"/>
          <p14:tracePt t="176441" x="2174875" y="3643313"/>
          <p14:tracePt t="177191" x="2182813" y="3633788"/>
          <p14:tracePt t="177434" x="2192338" y="3625850"/>
          <p14:tracePt t="177805" x="2201863" y="3616325"/>
          <p14:tracePt t="178700" x="2211388" y="3616325"/>
          <p14:tracePt t="179169" x="2219325" y="3616325"/>
          <p14:tracePt t="179340" x="2228850" y="3606800"/>
          <p14:tracePt t="181310" x="2238375" y="3606800"/>
          <p14:tracePt t="182317" x="2247900" y="3606800"/>
          <p14:tracePt t="182661" x="2255838" y="3606800"/>
          <p14:tracePt t="185001" x="2265363" y="3606800"/>
          <p14:tracePt t="185642" x="2274888" y="3606800"/>
          <p14:tracePt t="187561" x="2284413" y="3597275"/>
          <p14:tracePt t="189120" x="2292350" y="3597275"/>
          <p14:tracePt t="189561" x="2301875" y="3589338"/>
          <p14:tracePt t="191261" x="2311400" y="3589338"/>
          <p14:tracePt t="191517" x="2320925" y="3579813"/>
          <p14:tracePt t="192350" x="2328863" y="3570288"/>
          <p14:tracePt t="193571" x="2338388" y="3570288"/>
          <p14:tracePt t="193813" x="2347913" y="3560763"/>
          <p14:tracePt t="194426" x="2357438" y="3552825"/>
          <p14:tracePt t="195656" x="2365375" y="3543300"/>
          <p14:tracePt t="197389" x="2374900" y="3543300"/>
          <p14:tracePt t="198894" x="2384425" y="3533775"/>
          <p14:tracePt t="199246" x="2393950" y="3524250"/>
          <p14:tracePt t="199563" x="2401888" y="3516313"/>
          <p14:tracePt t="199951" x="2411413" y="3506788"/>
          <p14:tracePt t="200279" x="2420938" y="3497263"/>
          <p14:tracePt t="200452" x="2420938" y="3487738"/>
          <p14:tracePt t="201402" x="2430463" y="3479800"/>
          <p14:tracePt t="205582" x="2438400" y="3479800"/>
          <p14:tracePt t="205824" x="2447925" y="3479800"/>
          <p14:tracePt t="206103" x="2447925" y="3443288"/>
          <p14:tracePt t="206125" x="2447925" y="3387725"/>
          <p14:tracePt t="206470" x="2430463" y="3360738"/>
          <p14:tracePt t="206483" x="2411413" y="3314700"/>
          <p14:tracePt t="206483" x="2393950" y="3297238"/>
          <p14:tracePt t="206497" x="2328863" y="3260725"/>
          <p14:tracePt t="206521" x="2082800" y="3151188"/>
          <p14:tracePt t="206533" x="1900238" y="3068638"/>
          <p14:tracePt t="206546" x="1817688" y="3041650"/>
          <p14:tracePt t="206559" x="1717675" y="2995613"/>
          <p14:tracePt t="206583" x="1323975" y="2886075"/>
          <p14:tracePt t="206606" x="1104900" y="2813050"/>
          <p14:tracePt t="206628" x="566738" y="2584450"/>
          <p14:tracePt t="206639" x="411163" y="25209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4F79D-3CCE-4BB0-BFCD-83A71BF1F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Latn-R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Prikazivanje srednje vrednosti na određenom nivou poverenja </a:t>
            </a:r>
            <a:endParaRPr lang="en-US" sz="32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9B8FE4-94C5-4024-98C3-FB71159D69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889125"/>
                <a:ext cx="8229600" cy="4832350"/>
              </a:xfrm>
            </p:spPr>
            <p:txBody>
              <a:bodyPr>
                <a:no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sr-Latn-RS" sz="2000" dirty="0"/>
                  <a:t>Opšti slučaj, proizvoljna verovatnoća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sr-Latn-RS" sz="20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sr-Latn-RS" sz="2000" dirty="0"/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sr-Latn-RS" sz="2000" dirty="0"/>
                  <a:t>Interval poverenja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𝐶𝐼</m:t>
                    </m:r>
                    <m:r>
                      <a:rPr lang="sr-Latn-R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sr-Latn-RS" sz="20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𝐶𝐿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sr-Latn-RS" sz="2000" dirty="0"/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sr-Latn-RS" sz="2000" dirty="0"/>
                  <a:t>N</a:t>
                </a:r>
                <a:r>
                  <a:rPr lang="en-US" sz="2000" dirty="0" err="1"/>
                  <a:t>ajčešće</a:t>
                </a:r>
                <a:r>
                  <a:rPr lang="sr-Latn-RS" sz="2000" dirty="0"/>
                  <a:t> u praksi:</a:t>
                </a:r>
                <a:r>
                  <a:rPr lang="en-US" sz="2000" dirty="0"/>
                  <a:t> </a:t>
                </a:r>
                <a:r>
                  <a:rPr lang="en-US" sz="2000" dirty="0" err="1"/>
                  <a:t>relativno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mali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broj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merenja</a:t>
                </a:r>
                <a:r>
                  <a:rPr lang="en-US" sz="2000" dirty="0"/>
                  <a:t>, interval </a:t>
                </a:r>
                <a:r>
                  <a:rPr lang="en-US" sz="2000" dirty="0" err="1"/>
                  <a:t>oko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dobijene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srednje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vrednosti</a:t>
                </a:r>
                <a:r>
                  <a:rPr lang="en-US" sz="2000" dirty="0"/>
                  <a:t> u </a:t>
                </a:r>
                <a:r>
                  <a:rPr lang="en-US" sz="2000" dirty="0" err="1"/>
                  <a:t>kom</a:t>
                </a:r>
                <a:r>
                  <a:rPr lang="en-US" sz="2000" dirty="0"/>
                  <a:t> se </a:t>
                </a:r>
                <a:r>
                  <a:rPr lang="en-US" sz="2000" dirty="0" err="1"/>
                  <a:t>sa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određenom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verovatnoćom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nalazi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stvarna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srednja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vrednost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veći</a:t>
                </a:r>
                <a:r>
                  <a:rPr lang="en-US" sz="2000" dirty="0"/>
                  <a:t> od </a:t>
                </a:r>
                <a:r>
                  <a:rPr lang="en-US" sz="2000" dirty="0" err="1"/>
                  <a:t>onog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koji</a:t>
                </a:r>
                <a:r>
                  <a:rPr lang="en-US" sz="2000" dirty="0"/>
                  <a:t> bi bio </a:t>
                </a:r>
                <a:r>
                  <a:rPr lang="en-US" sz="2000" dirty="0" err="1"/>
                  <a:t>dat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normalnom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raspodelom</a:t>
                </a:r>
                <a:r>
                  <a:rPr lang="en-US" sz="2000" dirty="0"/>
                  <a:t> </a:t>
                </a:r>
                <a:endParaRPr lang="sr-Latn-RS" sz="2000" dirty="0"/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/>
                  <a:t>Taj interval</a:t>
                </a:r>
                <a:r>
                  <a:rPr lang="sr-Latn-RS" sz="2000" dirty="0"/>
                  <a:t> definiše se pomoću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sr-Latn-R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sr-Latn-RS" sz="2000" dirty="0"/>
                  <a:t>,</a:t>
                </a:r>
                <a:r>
                  <a:rPr lang="en-US" sz="2000" dirty="0"/>
                  <a:t> </a:t>
                </a:r>
                <a:r>
                  <a:rPr lang="en-US" sz="2000" dirty="0" err="1"/>
                  <a:t>zavisi</a:t>
                </a:r>
                <a:r>
                  <a:rPr lang="en-US" sz="2000" dirty="0"/>
                  <a:t> od </a:t>
                </a:r>
                <a:r>
                  <a:rPr lang="sr-Latn-RS" sz="2000" dirty="0"/>
                  <a:t>broja stepeni slobode (eng. </a:t>
                </a:r>
                <a:r>
                  <a:rPr lang="sr-Latn-RS" sz="2000" i="1" dirty="0"/>
                  <a:t>Degrees of Freedom</a:t>
                </a:r>
                <a:r>
                  <a:rPr lang="sr-Latn-RS" sz="2000" dirty="0"/>
                  <a:t>,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sr-Latn-RS" sz="2000" dirty="0"/>
                  <a:t>)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 od </a:t>
                </a:r>
                <a:r>
                  <a:rPr lang="en-US" sz="2000" dirty="0" err="1"/>
                  <a:t>nivoa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poverenja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𝐶𝐿</m:t>
                    </m:r>
                  </m:oMath>
                </a14:m>
                <a:r>
                  <a:rPr lang="en-US" sz="2000" dirty="0"/>
                  <a:t> </a:t>
                </a:r>
                <a:r>
                  <a:rPr lang="sr-Latn-RS" sz="20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𝐶𝐿</m:t>
                        </m:r>
                      </m:sub>
                    </m:sSub>
                  </m:oMath>
                </a14:m>
                <a:r>
                  <a:rPr lang="sr-Latn-RS" sz="2000" dirty="0"/>
                  <a:t>); distribuirana je po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Studentovoj </a:t>
                </a:r>
                <a14:m>
                  <m:oMath xmlns:m="http://schemas.openxmlformats.org/officeDocument/2006/math"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sr-Latn-RS" sz="2000" b="1" dirty="0">
                    <a:solidFill>
                      <a:srgbClr val="0070C0"/>
                    </a:solidFill>
                  </a:rPr>
                  <a:t>-raspodeli</a:t>
                </a:r>
                <a:endParaRPr lang="en-US" sz="2000" dirty="0"/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sr-Latn-RS" sz="2000" dirty="0"/>
                  <a:t>R</a:t>
                </a:r>
                <a:r>
                  <a:rPr lang="en-US" sz="2000" dirty="0" err="1"/>
                  <a:t>ezultat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skupa</a:t>
                </a:r>
                <a:r>
                  <a:rPr lang="en-US" sz="2000" dirty="0"/>
                  <a:t> od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merenja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zapisuje</a:t>
                </a:r>
                <a:r>
                  <a:rPr lang="en-US" sz="2000" dirty="0"/>
                  <a:t> se</a:t>
                </a:r>
                <a:r>
                  <a:rPr lang="sr-Latn-RS" sz="2000" dirty="0"/>
                  <a:t> (finalno)</a:t>
                </a:r>
                <a:r>
                  <a:rPr lang="en-US" sz="2000" dirty="0"/>
                  <a:t> u </a:t>
                </a:r>
                <a:r>
                  <a:rPr lang="en-US" sz="2000" dirty="0" err="1"/>
                  <a:t>formi</a:t>
                </a:r>
                <a:r>
                  <a:rPr lang="sr-Latn-RS" sz="2000" dirty="0"/>
                  <a:t>:</a:t>
                </a:r>
                <a:endParaRPr lang="en-US" sz="2000" dirty="0"/>
              </a:p>
              <a:p>
                <a:pPr marL="0" indent="0" algn="just"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sr-Latn-R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𝑪𝑳</m:t>
                          </m:r>
                        </m:sub>
                      </m:sSub>
                      <m:f>
                        <m:f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𝝈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sr-Latn-RS" sz="2000" b="1" dirty="0">
                  <a:solidFill>
                    <a:srgbClr val="0070C0"/>
                  </a:solidFill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sr-Latn-RS" sz="2000" dirty="0"/>
                  <a:t>N</a:t>
                </a:r>
                <a:r>
                  <a:rPr lang="en-US" sz="2000" dirty="0" err="1"/>
                  <a:t>apomen</a:t>
                </a:r>
                <a:r>
                  <a:rPr lang="sr-Latn-RS" sz="2000" dirty="0"/>
                  <a:t>a: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koliko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merenja</a:t>
                </a:r>
                <a:r>
                  <a:rPr lang="en-US" sz="2000" dirty="0"/>
                  <a:t> </a:t>
                </a:r>
                <a:r>
                  <a:rPr lang="sr-Latn-RS" sz="2000" dirty="0"/>
                  <a:t>tj. </a:t>
                </a:r>
                <a:r>
                  <a:rPr lang="en-US" sz="2000" dirty="0" err="1"/>
                  <a:t>stepeni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slobode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kom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𝐶𝐿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9B8FE4-94C5-4024-98C3-FB71159D69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889125"/>
                <a:ext cx="8229600" cy="4832350"/>
              </a:xfrm>
              <a:blipFill>
                <a:blip r:embed="rId5"/>
                <a:stretch>
                  <a:fillRect l="-667" t="-757" r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3040F-94DD-4EF6-B83A-82B9EE033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24D0BE-BD9D-461C-A23A-1F3986E23D57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26E9AD-FEE6-4DEF-B45A-F7910CD5771A}"/>
              </a:ext>
            </a:extLst>
          </p:cNvPr>
          <p:cNvSpPr/>
          <p:nvPr/>
        </p:nvSpPr>
        <p:spPr>
          <a:xfrm>
            <a:off x="3657600" y="5450400"/>
            <a:ext cx="1981200" cy="76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F68EE1-7C50-4AA7-9F99-557A0E5AA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4104" y="1066800"/>
            <a:ext cx="1992696" cy="1886216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1D80D90-FE64-405F-A1A8-F4C784E32B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810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655"/>
    </mc:Choice>
    <mc:Fallback xmlns="">
      <p:transition spd="slow" advTm="296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406" x="630238" y="2127250"/>
          <p14:tracePt t="1262" x="630238" y="2119313"/>
          <p14:tracePt t="5476" x="639763" y="2119313"/>
          <p14:tracePt t="8376" x="630238" y="2119313"/>
          <p14:tracePt t="8389" x="620713" y="2119313"/>
          <p14:tracePt t="9096" x="612775" y="2119313"/>
          <p14:tracePt t="17174" x="612775" y="2109788"/>
          <p14:tracePt t="17287" x="603250" y="2100263"/>
          <p14:tracePt t="18648" x="603250" y="2090738"/>
          <p14:tracePt t="19531" x="603250" y="2082800"/>
          <p14:tracePt t="19871" x="603250" y="2073275"/>
          <p14:tracePt t="22274" x="603250" y="2063750"/>
          <p14:tracePt t="22619" x="603250" y="2054225"/>
          <p14:tracePt t="25929" x="603250" y="2046288"/>
          <p14:tracePt t="26716" x="603250" y="2036763"/>
          <p14:tracePt t="27117" x="603250" y="2017713"/>
          <p14:tracePt t="30945" x="603250" y="2009775"/>
          <p14:tracePt t="31629" x="603250" y="2000250"/>
          <p14:tracePt t="32008" x="603250" y="1990725"/>
          <p14:tracePt t="35273" x="593725" y="1981200"/>
          <p14:tracePt t="36475" x="593725" y="1973263"/>
          <p14:tracePt t="36828" x="593725" y="1963738"/>
          <p14:tracePt t="38356" x="593725" y="1954213"/>
          <p14:tracePt t="39289" x="593725" y="1944688"/>
          <p14:tracePt t="40006" x="593725" y="1935163"/>
          <p14:tracePt t="40345" x="584200" y="1927225"/>
          <p14:tracePt t="42997" x="576263" y="1917700"/>
          <p14:tracePt t="46335" x="576263" y="1908175"/>
          <p14:tracePt t="47905" x="576263" y="1898650"/>
          <p14:tracePt t="52712" x="566738" y="1898650"/>
          <p14:tracePt t="54034" x="693738" y="1908175"/>
          <p14:tracePt t="54048" x="995363" y="1990725"/>
          <p14:tracePt t="54063" x="1187450" y="2017713"/>
          <p14:tracePt t="54063" x="1370013" y="2054225"/>
          <p14:tracePt t="54078" x="1589088" y="2100263"/>
          <p14:tracePt t="54079" x="1836738" y="2136775"/>
          <p14:tracePt t="54107" x="2676525" y="2192338"/>
          <p14:tracePt t="54137" x="3462338" y="2228850"/>
          <p14:tracePt t="54165" x="4302125" y="2246313"/>
          <p14:tracePt t="54198" x="4749800" y="2246313"/>
          <p14:tracePt t="54224" x="4987925" y="2246313"/>
          <p14:tracePt t="54237" x="5005388" y="2255838"/>
          <p14:tracePt t="54249" x="5014913" y="2255838"/>
          <p14:tracePt t="54275" x="5041900" y="2273300"/>
          <p14:tracePt t="54302" x="5070475" y="2292350"/>
          <p14:tracePt t="54315" x="5087938" y="2301875"/>
          <p14:tracePt t="54315" x="5106988" y="2309813"/>
          <p14:tracePt t="54329" x="5114925" y="2309813"/>
          <p14:tracePt t="54416" x="5114925" y="2328863"/>
          <p14:tracePt t="54441" x="5114925" y="2355850"/>
          <p14:tracePt t="54455" x="5070475" y="2392363"/>
          <p14:tracePt t="54469" x="4997450" y="2455863"/>
          <p14:tracePt t="54495" x="4795838" y="2557463"/>
          <p14:tracePt t="54509" x="4759325" y="2565400"/>
          <p14:tracePt t="54523" x="4649788" y="2601913"/>
          <p14:tracePt t="54536" x="4630738" y="2601913"/>
          <p14:tracePt t="54551" x="4567238" y="2620963"/>
          <p14:tracePt t="54564" x="4540250" y="2620963"/>
          <p14:tracePt t="54578" x="4530725" y="2620963"/>
          <p14:tracePt t="54632" x="4521200" y="2620963"/>
          <p14:tracePt t="54645" x="4503738" y="2620963"/>
          <p14:tracePt t="54661" x="4494213" y="2620963"/>
          <p14:tracePt t="54689" x="4484688" y="2620963"/>
          <p14:tracePt t="54703" x="4476750" y="2620963"/>
          <p14:tracePt t="54718" x="4476750" y="2611438"/>
          <p14:tracePt t="54746" x="4476750" y="2593975"/>
          <p14:tracePt t="54775" x="4476750" y="2538413"/>
          <p14:tracePt t="54802" x="4484688" y="2511425"/>
          <p14:tracePt t="54816" x="4494213" y="2484438"/>
          <p14:tracePt t="54894" x="4503738" y="2474913"/>
          <p14:tracePt t="54907" x="4503738" y="2465388"/>
          <p14:tracePt t="54922" x="4513263" y="2447925"/>
          <p14:tracePt t="54936" x="4513263" y="2419350"/>
          <p14:tracePt t="54952" x="4521200" y="2401888"/>
          <p14:tracePt t="54966" x="4521200" y="2392363"/>
          <p14:tracePt t="54981" x="4521200" y="2382838"/>
          <p14:tracePt t="55036" x="4521200" y="2374900"/>
          <p14:tracePt t="55076" x="4503738" y="2374900"/>
          <p14:tracePt t="55091" x="4494213" y="2374900"/>
          <p14:tracePt t="55118" x="4457700" y="2374900"/>
          <p14:tracePt t="55140" x="4421188" y="2374900"/>
          <p14:tracePt t="55167" x="4384675" y="2374900"/>
          <p14:tracePt t="55167" x="4357688" y="2374900"/>
          <p14:tracePt t="55196" x="4265613" y="2374900"/>
          <p14:tracePt t="55225" x="4175125" y="2374900"/>
          <p14:tracePt t="55236" x="4110038" y="2374900"/>
          <p14:tracePt t="55251" x="4037013" y="2374900"/>
          <p14:tracePt t="55278" x="3937000" y="2374900"/>
          <p14:tracePt t="55305" x="3873500" y="2374900"/>
          <p14:tracePt t="55318" x="3827463" y="2374900"/>
          <p14:tracePt t="55332" x="3800475" y="2374900"/>
          <p14:tracePt t="55345" x="3773488" y="2374900"/>
          <p14:tracePt t="55361" x="3754438" y="2374900"/>
          <p14:tracePt t="55389" x="3744913" y="2374900"/>
          <p14:tracePt t="55417" x="3727450" y="2374900"/>
          <p14:tracePt t="55444" x="3717925" y="2374900"/>
          <p14:tracePt t="55523" x="3708400" y="2382838"/>
          <p14:tracePt t="55536" x="3708400" y="2392363"/>
          <p14:tracePt t="55549" x="3708400" y="2411413"/>
          <p14:tracePt t="55561" x="3708400" y="2419350"/>
          <p14:tracePt t="55576" x="3708400" y="2455863"/>
          <p14:tracePt t="55588" x="3708400" y="2501900"/>
          <p14:tracePt t="55615" x="3708400" y="2565400"/>
          <p14:tracePt t="55644" x="3708400" y="2657475"/>
          <p14:tracePt t="55659" x="3708400" y="2711450"/>
          <p14:tracePt t="55672" x="3727450" y="2767013"/>
          <p14:tracePt t="55686" x="3735388" y="2803525"/>
          <p14:tracePt t="55699" x="3735388" y="2840038"/>
          <p14:tracePt t="55727" x="3744913" y="2876550"/>
          <p14:tracePt t="55755" x="3744913" y="2894013"/>
          <p14:tracePt t="55781" x="3744913" y="2913063"/>
          <p14:tracePt t="55809" x="3754438" y="2922588"/>
          <p14:tracePt t="55860" x="3754438" y="2930525"/>
          <p14:tracePt t="55874" x="3763963" y="2940050"/>
          <p14:tracePt t="55888" x="3781425" y="2949575"/>
          <p14:tracePt t="55914" x="3836988" y="2959100"/>
          <p14:tracePt t="55929" x="3883025" y="2968625"/>
          <p14:tracePt t="55943" x="3937000" y="2968625"/>
          <p14:tracePt t="55956" x="4010025" y="2976563"/>
          <p14:tracePt t="55969" x="4073525" y="2976563"/>
          <p14:tracePt t="55982" x="4110038" y="2976563"/>
          <p14:tracePt t="56008" x="4175125" y="2976563"/>
          <p14:tracePt t="56036" x="4256088" y="2976563"/>
          <p14:tracePt t="56049" x="4292600" y="2976563"/>
          <p14:tracePt t="56063" x="4311650" y="2976563"/>
          <p14:tracePt t="56076" x="4330700" y="2976563"/>
          <p14:tracePt t="56090" x="4367213" y="2976563"/>
          <p14:tracePt t="56118" x="4411663" y="2976563"/>
          <p14:tracePt t="56144" x="4448175" y="2976563"/>
          <p14:tracePt t="56158" x="4457700" y="2976563"/>
          <p14:tracePt t="56172" x="4467225" y="2976563"/>
          <p14:tracePt t="56197" x="4484688" y="2976563"/>
          <p14:tracePt t="56223" x="4503738" y="2968625"/>
          <p14:tracePt t="56236" x="4513263" y="2959100"/>
          <p14:tracePt t="56237" x="4521200" y="2949575"/>
          <p14:tracePt t="56263" x="4530725" y="2949575"/>
          <p14:tracePt t="56276" x="4540250" y="2930525"/>
          <p14:tracePt t="56302" x="4557713" y="2886075"/>
          <p14:tracePt t="56314" x="4557713" y="2857500"/>
          <p14:tracePt t="56329" x="4567238" y="2830513"/>
          <p14:tracePt t="56342" x="4567238" y="2784475"/>
          <p14:tracePt t="56357" x="4567238" y="2720975"/>
          <p14:tracePt t="56370" x="4567238" y="2674938"/>
          <p14:tracePt t="56396" x="4567238" y="2638425"/>
          <p14:tracePt t="56421" x="4567238" y="2557463"/>
          <p14:tracePt t="56446" x="4567238" y="2501900"/>
          <p14:tracePt t="56473" x="4567238" y="2455863"/>
          <p14:tracePt t="56487" x="4567238" y="2447925"/>
          <p14:tracePt t="56503" x="4567238" y="2428875"/>
          <p14:tracePt t="56515" x="4567238" y="2411413"/>
          <p14:tracePt t="56530" x="4567238" y="2401888"/>
          <p14:tracePt t="74925" x="4586288" y="2401888"/>
          <p14:tracePt t="74937" x="4594225" y="2401888"/>
          <p14:tracePt t="74953" x="4749800" y="2411413"/>
          <p14:tracePt t="74966" x="4924425" y="2438400"/>
          <p14:tracePt t="74981" x="5060950" y="2474913"/>
          <p14:tracePt t="75009" x="5316538" y="2547938"/>
          <p14:tracePt t="75023" x="5445125" y="2601913"/>
          <p14:tracePt t="75039" x="5562600" y="2638425"/>
          <p14:tracePt t="75052" x="5627688" y="2647950"/>
          <p14:tracePt t="75067" x="5764213" y="2684463"/>
          <p14:tracePt t="75080" x="5827713" y="2711450"/>
          <p14:tracePt t="75095" x="5937250" y="2740025"/>
          <p14:tracePt t="75109" x="6065838" y="2784475"/>
          <p14:tracePt t="75123" x="6184900" y="2813050"/>
          <p14:tracePt t="75139" x="6321425" y="2840038"/>
          <p14:tracePt t="75167" x="6686550" y="2876550"/>
          <p14:tracePt t="75195" x="6878638" y="2876550"/>
          <p14:tracePt t="75223" x="7307263" y="2876550"/>
          <p14:tracePt t="75236" x="7389813" y="2876550"/>
          <p14:tracePt t="75249" x="7481888" y="2876550"/>
          <p14:tracePt t="75262" x="7637463" y="2857500"/>
          <p14:tracePt t="75277" x="7810500" y="2849563"/>
          <p14:tracePt t="75304" x="8158163" y="2803525"/>
          <p14:tracePt t="75316" x="8239125" y="2794000"/>
          <p14:tracePt t="75330" x="8312150" y="2776538"/>
          <p14:tracePt t="75342" x="8440738" y="2730500"/>
          <p14:tracePt t="75357" x="8550275" y="2693988"/>
          <p14:tracePt t="75370" x="8623300" y="2657475"/>
          <p14:tracePt t="75385" x="8678863" y="2620963"/>
          <p14:tracePt t="75413" x="8723313" y="2565400"/>
          <p14:tracePt t="75427" x="8778875" y="2520950"/>
          <p14:tracePt t="75440" x="8796338" y="2501900"/>
          <p14:tracePt t="75453" x="8815388" y="2465388"/>
          <p14:tracePt t="75467" x="8832850" y="2428875"/>
          <p14:tracePt t="75481" x="8851900" y="2401888"/>
          <p14:tracePt t="75496" x="8869363" y="2365375"/>
          <p14:tracePt t="75509" x="8878888" y="2355850"/>
          <p14:tracePt t="75536" x="8905875" y="2282825"/>
          <p14:tracePt t="75550" x="8915400" y="2228850"/>
          <p14:tracePt t="75563" x="8915400" y="2163763"/>
          <p14:tracePt t="75576" x="8915400" y="2090738"/>
          <p14:tracePt t="75591" x="8915400" y="2036763"/>
          <p14:tracePt t="75605" x="8915400" y="1990725"/>
          <p14:tracePt t="75620" x="8915400" y="1917700"/>
          <p14:tracePt t="75645" x="8888413" y="1789113"/>
          <p14:tracePt t="75672" x="8851900" y="1662113"/>
          <p14:tracePt t="75685" x="8824913" y="1625600"/>
          <p14:tracePt t="75699" x="8805863" y="1570038"/>
          <p14:tracePt t="75727" x="8769350" y="1460500"/>
          <p14:tracePt t="75755" x="8669338" y="1314450"/>
          <p14:tracePt t="75784" x="8577263" y="1233488"/>
          <p14:tracePt t="75798" x="8540750" y="1204913"/>
          <p14:tracePt t="75799" x="8513763" y="1196975"/>
          <p14:tracePt t="75812" x="8486775" y="1168400"/>
          <p14:tracePt t="75826" x="8385175" y="1104900"/>
          <p14:tracePt t="75840" x="8367713" y="1095375"/>
          <p14:tracePt t="75856" x="8248650" y="1050925"/>
          <p14:tracePt t="75869" x="8158163" y="1014413"/>
          <p14:tracePt t="75886" x="8093075" y="995363"/>
          <p14:tracePt t="75898" x="8010525" y="985838"/>
          <p14:tracePt t="75927" x="7847013" y="958850"/>
          <p14:tracePt t="75941" x="7810500" y="958850"/>
          <p14:tracePt t="75955" x="7727950" y="958850"/>
          <p14:tracePt t="75970" x="7681913" y="958850"/>
          <p14:tracePt t="75971" x="7637463" y="958850"/>
          <p14:tracePt t="75985" x="7600950" y="958850"/>
          <p14:tracePt t="75999" x="7518400" y="958850"/>
          <p14:tracePt t="76013" x="7445375" y="958850"/>
          <p14:tracePt t="76027" x="7380288" y="949325"/>
          <p14:tracePt t="76042" x="7307263" y="949325"/>
          <p14:tracePt t="76055" x="7234238" y="949325"/>
          <p14:tracePt t="76083" x="7097713" y="949325"/>
          <p14:tracePt t="76096" x="7051675" y="949325"/>
          <p14:tracePt t="76111" x="6969125" y="949325"/>
          <p14:tracePt t="76124" x="6915150" y="968375"/>
          <p14:tracePt t="76138" x="6851650" y="985838"/>
          <p14:tracePt t="76152" x="6815138" y="985838"/>
          <p14:tracePt t="76166" x="6805613" y="985838"/>
          <p14:tracePt t="76194" x="6769100" y="1004888"/>
          <p14:tracePt t="76195" x="6759575" y="1004888"/>
          <p14:tracePt t="76222" x="6742113" y="1022350"/>
          <p14:tracePt t="76236" x="6723063" y="1041400"/>
          <p14:tracePt t="76250" x="6686550" y="1077913"/>
          <p14:tracePt t="76263" x="6669088" y="1114425"/>
          <p14:tracePt t="76276" x="6650038" y="1131888"/>
          <p14:tracePt t="76290" x="6640513" y="1168400"/>
          <p14:tracePt t="76318" x="6613525" y="1241425"/>
          <p14:tracePt t="76331" x="6604000" y="1277938"/>
          <p14:tracePt t="76346" x="6604000" y="1333500"/>
          <p14:tracePt t="76358" x="6596063" y="1350963"/>
          <p14:tracePt t="76374" x="6596063" y="1406525"/>
          <p14:tracePt t="76387" x="6596063" y="1433513"/>
          <p14:tracePt t="76400" x="6577013" y="1489075"/>
          <p14:tracePt t="76428" x="6577013" y="1589088"/>
          <p14:tracePt t="76457" x="6577013" y="1716088"/>
          <p14:tracePt t="76469" x="6577013" y="1752600"/>
          <p14:tracePt t="76483" x="6577013" y="1781175"/>
          <p14:tracePt t="76496" x="6577013" y="1844675"/>
          <p14:tracePt t="76511" x="6577013" y="1927225"/>
          <p14:tracePt t="76540" x="6577013" y="2046288"/>
          <p14:tracePt t="76568" x="6577013" y="2192338"/>
          <p14:tracePt t="76582" x="6577013" y="2228850"/>
          <p14:tracePt t="76596" x="6577013" y="2273300"/>
          <p14:tracePt t="76610" x="6577013" y="2346325"/>
          <p14:tracePt t="76624" x="6577013" y="2419350"/>
          <p14:tracePt t="76638" x="6586538" y="2474913"/>
          <p14:tracePt t="76654" x="6596063" y="2538413"/>
          <p14:tracePt t="76666" x="6604000" y="2601913"/>
          <p14:tracePt t="76681" x="6613525" y="2647950"/>
          <p14:tracePt t="76710" x="6613525" y="2693988"/>
          <p14:tracePt t="76723" x="6623050" y="2711450"/>
          <p14:tracePt t="76737" x="6632575" y="2740025"/>
          <p14:tracePt t="76750" x="6632575" y="2757488"/>
          <p14:tracePt t="76765" x="6640513" y="2794000"/>
          <p14:tracePt t="76778" x="6650038" y="2830513"/>
          <p14:tracePt t="76794" x="6659563" y="2886075"/>
          <p14:tracePt t="76807" x="6669088" y="2913063"/>
          <p14:tracePt t="76822" x="6669088" y="2930525"/>
          <p14:tracePt t="76836" x="6669088" y="2940050"/>
          <p14:tracePt t="76863" x="6686550" y="2959100"/>
          <p14:tracePt t="76876" x="6696075" y="2986088"/>
          <p14:tracePt t="76891" x="6713538" y="3013075"/>
          <p14:tracePt t="76905" x="6723063" y="3022600"/>
          <p14:tracePt t="76919" x="6732588" y="3032125"/>
          <p14:tracePt t="76934" x="6742113" y="3041650"/>
          <p14:tracePt t="76974" x="6786563" y="3049588"/>
          <p14:tracePt t="76988" x="6805613" y="3059113"/>
          <p14:tracePt t="77002" x="6832600" y="3059113"/>
          <p14:tracePt t="77016" x="6851650" y="3068638"/>
          <p14:tracePt t="77017" x="6869113" y="3068638"/>
          <p14:tracePt t="77030" x="6888163" y="3078163"/>
          <p14:tracePt t="77043" x="6896100" y="3078163"/>
          <p14:tracePt t="77057" x="6924675" y="3086100"/>
          <p14:tracePt t="77070" x="6951663" y="3086100"/>
          <p14:tracePt t="77097" x="7007225" y="3095625"/>
          <p14:tracePt t="77110" x="7043738" y="3105150"/>
          <p14:tracePt t="77125" x="7080250" y="3105150"/>
          <p14:tracePt t="77137" x="7107238" y="3105150"/>
          <p14:tracePt t="77152" x="7180263" y="3105150"/>
          <p14:tracePt t="77179" x="7307263" y="3105150"/>
          <p14:tracePt t="77207" x="7416800" y="3105150"/>
          <p14:tracePt t="77236" x="7535863" y="3105150"/>
          <p14:tracePt t="77249" x="7608888" y="3105150"/>
          <p14:tracePt t="77263" x="7673975" y="3105150"/>
          <p14:tracePt t="77277" x="7754938" y="3105150"/>
          <p14:tracePt t="77290" x="7827963" y="3105150"/>
          <p14:tracePt t="77319" x="7966075" y="3105150"/>
          <p14:tracePt t="77345" x="8139113" y="3105150"/>
          <p14:tracePt t="77359" x="8239125" y="3105150"/>
          <p14:tracePt t="77372" x="8321675" y="3105150"/>
          <p14:tracePt t="77387" x="8394700" y="3105150"/>
          <p14:tracePt t="77401" x="8467725" y="3105150"/>
          <p14:tracePt t="77416" x="8486775" y="3105150"/>
          <p14:tracePt t="77430" x="8531225" y="3105150"/>
          <p14:tracePt t="77456" x="8577263" y="3105150"/>
          <p14:tracePt t="77484" x="8596313" y="3105150"/>
          <p14:tracePt t="77497" x="8613775" y="3105150"/>
          <p14:tracePt t="77510" x="8623300" y="3105150"/>
          <p14:tracePt t="77537" x="8659813" y="3095625"/>
          <p14:tracePt t="77564" x="8732838" y="3049588"/>
          <p14:tracePt t="77578" x="8759825" y="3032125"/>
          <p14:tracePt t="77592" x="8778875" y="3022600"/>
          <p14:tracePt t="77606" x="8796338" y="3013075"/>
          <p14:tracePt t="77621" x="8805863" y="2995613"/>
          <p14:tracePt t="77648" x="8842375" y="2949575"/>
          <p14:tracePt t="77674" x="8869363" y="2857500"/>
          <p14:tracePt t="77687" x="8878888" y="2830513"/>
          <p14:tracePt t="77701" x="8888413" y="2784475"/>
          <p14:tracePt t="77714" x="8888413" y="2747963"/>
          <p14:tracePt t="77728" x="8888413" y="2693988"/>
          <p14:tracePt t="77755" x="8897938" y="2584450"/>
          <p14:tracePt t="77782" x="8905875" y="2484438"/>
          <p14:tracePt t="77796" x="8905875" y="2382838"/>
          <p14:tracePt t="77811" x="8905875" y="2328863"/>
          <p14:tracePt t="77825" x="8905875" y="2236788"/>
          <p14:tracePt t="77840" x="8905875" y="2146300"/>
          <p14:tracePt t="77853" x="8905875" y="2046288"/>
          <p14:tracePt t="77866" x="8905875" y="2017713"/>
          <p14:tracePt t="77892" x="8905875" y="1890713"/>
          <p14:tracePt t="77906" x="8905875" y="1798638"/>
          <p14:tracePt t="77920" x="8897938" y="1716088"/>
          <p14:tracePt t="77934" x="8888413" y="1652588"/>
          <p14:tracePt t="77947" x="8878888" y="1570038"/>
          <p14:tracePt t="77961" x="8878888" y="1525588"/>
          <p14:tracePt t="77988" x="8851900" y="1433513"/>
          <p14:tracePt t="78013" x="8832850" y="1350963"/>
          <p14:tracePt t="78027" x="8824913" y="1323975"/>
          <p14:tracePt t="78041" x="8824913" y="1314450"/>
          <p14:tracePt t="78069" x="8815388" y="1270000"/>
          <p14:tracePt t="78095" x="8788400" y="1214438"/>
          <p14:tracePt t="78123" x="8759825" y="1160463"/>
          <p14:tracePt t="78136" x="8751888" y="1141413"/>
          <p14:tracePt t="78152" x="8732838" y="1114425"/>
          <p14:tracePt t="78179" x="8686800" y="1050925"/>
          <p14:tracePt t="78207" x="8613775" y="1031875"/>
          <p14:tracePt t="78235" x="8504238" y="1014413"/>
          <p14:tracePt t="78261" x="8450263" y="1014413"/>
          <p14:tracePt t="78275" x="8377238" y="1014413"/>
          <p14:tracePt t="78289" x="8294688" y="1014413"/>
          <p14:tracePt t="78317" x="8075613" y="1014413"/>
          <p14:tracePt t="78344" x="7937500" y="1014413"/>
          <p14:tracePt t="78358" x="7856538" y="1014413"/>
          <p14:tracePt t="78372" x="7710488" y="1014413"/>
          <p14:tracePt t="78385" x="7554913" y="1014413"/>
          <p14:tracePt t="78398" x="7416800" y="1014413"/>
          <p14:tracePt t="78425" x="7262813" y="1014413"/>
          <p14:tracePt t="78451" x="7134225" y="1014413"/>
          <p14:tracePt t="78465" x="7070725" y="1014413"/>
          <p14:tracePt t="78478" x="7007225" y="1014413"/>
          <p14:tracePt t="78491" x="6969125" y="1014413"/>
          <p14:tracePt t="78519" x="6915150" y="1014413"/>
          <p14:tracePt t="78531" x="6888163" y="1014413"/>
          <p14:tracePt t="78545" x="6851650" y="1014413"/>
          <p14:tracePt t="78558" x="6823075" y="1014413"/>
          <p14:tracePt t="78572" x="6815138" y="1014413"/>
          <p14:tracePt t="78888" x="6805613" y="1014413"/>
          <p14:tracePt t="80434" x="6750050" y="1031875"/>
          <p14:tracePt t="80447" x="6732588" y="1031875"/>
          <p14:tracePt t="80463" x="6705600" y="1031875"/>
          <p14:tracePt t="80476" x="6686550" y="1031875"/>
          <p14:tracePt t="80492" x="6677025" y="1031875"/>
          <p14:tracePt t="80653" x="6669088" y="1041400"/>
          <p14:tracePt t="80681" x="6677025" y="1068388"/>
          <p14:tracePt t="80694" x="6705600" y="1123950"/>
          <p14:tracePt t="80709" x="6769100" y="1196975"/>
          <p14:tracePt t="80722" x="6851650" y="1296988"/>
          <p14:tracePt t="80738" x="6969125" y="1416050"/>
          <p14:tracePt t="80766" x="7143750" y="1570038"/>
          <p14:tracePt t="80795" x="7353300" y="1762125"/>
          <p14:tracePt t="80824" x="7508875" y="1890713"/>
          <p14:tracePt t="80837" x="7608888" y="1973263"/>
          <p14:tracePt t="80852" x="7654925" y="2017713"/>
          <p14:tracePt t="80879" x="7791450" y="2136775"/>
          <p14:tracePt t="80907" x="7864475" y="2200275"/>
          <p14:tracePt t="80934" x="7893050" y="2228850"/>
          <p14:tracePt t="80945" x="7929563" y="2255838"/>
          <p14:tracePt t="80961" x="7947025" y="2273300"/>
          <p14:tracePt t="80975" x="7974013" y="2301875"/>
          <p14:tracePt t="80990" x="7983538" y="2309813"/>
          <p14:tracePt t="81052" x="7993063" y="2309813"/>
          <p14:tracePt t="81080" x="8010525" y="2309813"/>
          <p14:tracePt t="81108" x="8020050" y="2219325"/>
          <p14:tracePt t="81136" x="8020050" y="2090738"/>
          <p14:tracePt t="81151" x="8020050" y="2017713"/>
          <p14:tracePt t="81164" x="8002588" y="1973263"/>
          <p14:tracePt t="81179" x="7974013" y="1935163"/>
          <p14:tracePt t="81194" x="7937500" y="1890713"/>
          <p14:tracePt t="81209" x="7893050" y="1844675"/>
          <p14:tracePt t="81222" x="7856538" y="1817688"/>
          <p14:tracePt t="81236" x="7820025" y="1798638"/>
          <p14:tracePt t="81261" x="7764463" y="1781175"/>
          <p14:tracePt t="81275" x="7727950" y="1771650"/>
          <p14:tracePt t="81289" x="7710488" y="1771650"/>
          <p14:tracePt t="81302" x="7673975" y="1771650"/>
          <p14:tracePt t="81317" x="7645400" y="1771650"/>
          <p14:tracePt t="81329" x="7608888" y="1771650"/>
          <p14:tracePt t="81355" x="7581900" y="1771650"/>
          <p14:tracePt t="81382" x="7545388" y="1808163"/>
          <p14:tracePt t="81398" x="7518400" y="1825625"/>
          <p14:tracePt t="81411" x="7489825" y="1854200"/>
          <p14:tracePt t="81429" x="7462838" y="1898650"/>
          <p14:tracePt t="81442" x="7453313" y="1935163"/>
          <p14:tracePt t="81457" x="7435850" y="1981200"/>
          <p14:tracePt t="81471" x="7435850" y="2046288"/>
          <p14:tracePt t="81486" x="7435850" y="2082800"/>
          <p14:tracePt t="81525" x="7435850" y="2155825"/>
          <p14:tracePt t="81539" x="7453313" y="2200275"/>
          <p14:tracePt t="81553" x="7481888" y="2236788"/>
          <p14:tracePt t="81567" x="7499350" y="2273300"/>
          <p14:tracePt t="81580" x="7508875" y="2273300"/>
          <p14:tracePt t="81608" x="7554913" y="2328863"/>
          <p14:tracePt t="81635" x="7618413" y="2355850"/>
          <p14:tracePt t="81649" x="7673975" y="2365375"/>
          <p14:tracePt t="81663" x="7700963" y="2365375"/>
          <p14:tracePt t="81677" x="7754938" y="2365375"/>
          <p14:tracePt t="81691" x="7773988" y="2365375"/>
          <p14:tracePt t="81717" x="7856538" y="2365375"/>
          <p14:tracePt t="81743" x="7900988" y="2346325"/>
          <p14:tracePt t="81757" x="7929563" y="2319338"/>
          <p14:tracePt t="81770" x="7937500" y="2309813"/>
          <p14:tracePt t="81785" x="7956550" y="2292350"/>
          <p14:tracePt t="81800" x="7966075" y="2255838"/>
          <p14:tracePt t="81827" x="7983538" y="2163763"/>
          <p14:tracePt t="81855" x="7983538" y="2109788"/>
          <p14:tracePt t="81881" x="7974013" y="2046288"/>
          <p14:tracePt t="81895" x="7937500" y="1990725"/>
          <p14:tracePt t="81909" x="7900988" y="1944688"/>
          <p14:tracePt t="81936" x="7810500" y="1854200"/>
          <p14:tracePt t="81963" x="7773988" y="1835150"/>
          <p14:tracePt t="81976" x="7718425" y="1817688"/>
          <p14:tracePt t="81990" x="7673975" y="1808163"/>
          <p14:tracePt t="82003" x="7637463" y="1808163"/>
          <p14:tracePt t="82017" x="7608888" y="1808163"/>
          <p14:tracePt t="82043" x="7591425" y="1808163"/>
          <p14:tracePt t="82057" x="7554913" y="1808163"/>
          <p14:tracePt t="82071" x="7518400" y="1835150"/>
          <p14:tracePt t="82085" x="7489825" y="1862138"/>
          <p14:tracePt t="82099" x="7445375" y="1898650"/>
          <p14:tracePt t="82112" x="7435850" y="1935163"/>
          <p14:tracePt t="82127" x="7416800" y="1963738"/>
          <p14:tracePt t="82142" x="7408863" y="2000250"/>
          <p14:tracePt t="82156" x="7408863" y="2017713"/>
          <p14:tracePt t="82191" x="7408863" y="2173288"/>
          <p14:tracePt t="82218" x="7408863" y="2236788"/>
          <p14:tracePt t="82245" x="7453313" y="2328863"/>
          <p14:tracePt t="82273" x="7499350" y="2392363"/>
          <p14:tracePt t="82286" x="7518400" y="2411413"/>
          <p14:tracePt t="82299" x="7526338" y="2419350"/>
          <p14:tracePt t="82329" x="7600950" y="2455863"/>
          <p14:tracePt t="82356" x="7681913" y="2474913"/>
          <p14:tracePt t="82384" x="7737475" y="2492375"/>
          <p14:tracePt t="82385" x="7747000" y="2492375"/>
          <p14:tracePt t="82411" x="7773988" y="2492375"/>
          <p14:tracePt t="82425" x="7791450" y="2492375"/>
          <p14:tracePt t="82440" x="7800975" y="2492375"/>
          <p14:tracePt t="82468" x="7837488" y="2484438"/>
          <p14:tracePt t="82494" x="7893050" y="2438400"/>
          <p14:tracePt t="82508" x="7920038" y="2411413"/>
          <p14:tracePt t="82523" x="7929563" y="2401888"/>
          <p14:tracePt t="82536" x="7956550" y="2374900"/>
          <p14:tracePt t="82577" x="7966075" y="2301875"/>
          <p14:tracePt t="82605" x="7966075" y="2228850"/>
          <p14:tracePt t="82632" x="7966075" y="2155825"/>
          <p14:tracePt t="82643" x="7947025" y="2090738"/>
          <p14:tracePt t="82657" x="7937500" y="2054225"/>
          <p14:tracePt t="82670" x="7929563" y="2054225"/>
          <p14:tracePt t="82685" x="7900988" y="2000250"/>
          <p14:tracePt t="82713" x="7847013" y="1935163"/>
          <p14:tracePt t="82725" x="7820025" y="1908175"/>
          <p14:tracePt t="82739" x="7810500" y="1890713"/>
          <p14:tracePt t="82752" x="7783513" y="1871663"/>
          <p14:tracePt t="82767" x="7747000" y="1862138"/>
          <p14:tracePt t="82780" x="7737475" y="1854200"/>
          <p14:tracePt t="82807" x="7673975" y="1835150"/>
          <p14:tracePt t="82820" x="7654925" y="1835150"/>
          <p14:tracePt t="82835" x="7627938" y="1835150"/>
          <p14:tracePt t="82848" x="7608888" y="1835150"/>
          <p14:tracePt t="82862" x="7600950" y="1835150"/>
          <p14:tracePt t="82876" x="7591425" y="1835150"/>
          <p14:tracePt t="82890" x="7581900" y="1835150"/>
          <p14:tracePt t="82917" x="7535863" y="1844675"/>
          <p14:tracePt t="82944" x="7489825" y="1890713"/>
          <p14:tracePt t="82959" x="7472363" y="1908175"/>
          <p14:tracePt t="82973" x="7453313" y="1927225"/>
          <p14:tracePt t="82987" x="7445375" y="1935163"/>
          <p14:tracePt t="83001" x="7435850" y="1963738"/>
          <p14:tracePt t="83027" x="7408863" y="2027238"/>
          <p14:tracePt t="83055" x="7408863" y="2082800"/>
          <p14:tracePt t="83082" x="7408863" y="2127250"/>
          <p14:tracePt t="83095" x="7408863" y="2146300"/>
          <p14:tracePt t="83110" x="7408863" y="2173288"/>
          <p14:tracePt t="83137" x="7408863" y="2228850"/>
          <p14:tracePt t="83164" x="7435850" y="2282825"/>
          <p14:tracePt t="83178" x="7462838" y="2309813"/>
          <p14:tracePt t="83193" x="7472363" y="2319338"/>
          <p14:tracePt t="83207" x="7481888" y="2328863"/>
          <p14:tracePt t="83222" x="7489825" y="2328863"/>
          <p14:tracePt t="83249" x="7499350" y="2328863"/>
          <p14:tracePt t="83313" x="7508875" y="2328863"/>
          <p14:tracePt t="83327" x="7518400" y="2328863"/>
          <p14:tracePt t="84272" x="7545388" y="2328863"/>
          <p14:tracePt t="84284" x="7581900" y="2346325"/>
          <p14:tracePt t="84299" x="7581900" y="2365375"/>
          <p14:tracePt t="84313" x="7545388" y="2411413"/>
          <p14:tracePt t="84328" x="7535863" y="2438400"/>
          <p14:tracePt t="84341" x="7518400" y="2455863"/>
          <p14:tracePt t="84532" x="7526338" y="2455863"/>
          <p14:tracePt t="84587" x="7535863" y="2447925"/>
          <p14:tracePt t="84694" x="7535863" y="2438400"/>
          <p14:tracePt t="85222" x="7526338" y="2428875"/>
          <p14:tracePt t="85300" x="7518400" y="2428875"/>
          <p14:tracePt t="85312" x="7499350" y="2447925"/>
          <p14:tracePt t="85341" x="7489825" y="2474913"/>
          <p14:tracePt t="85355" x="7481888" y="2484438"/>
          <p14:tracePt t="85370" x="7472363" y="2492375"/>
          <p14:tracePt t="85397" x="7462838" y="2501900"/>
          <p14:tracePt t="85425" x="7462838" y="2511425"/>
          <p14:tracePt t="85467" x="7453313" y="2520950"/>
          <p14:tracePt t="85481" x="7445375" y="2528888"/>
          <p14:tracePt t="85509" x="7389813" y="2557463"/>
          <p14:tracePt t="85537" x="7326313" y="2584450"/>
          <p14:tracePt t="85551" x="7262813" y="2601913"/>
          <p14:tracePt t="85565" x="7216775" y="2611438"/>
          <p14:tracePt t="85579" x="7170738" y="2620963"/>
          <p14:tracePt t="85594" x="7107238" y="2630488"/>
          <p14:tracePt t="85607" x="7070725" y="2630488"/>
          <p14:tracePt t="85622" x="6997700" y="2647950"/>
          <p14:tracePt t="85636" x="6942138" y="2647950"/>
          <p14:tracePt t="85650" x="6896100" y="2657475"/>
          <p14:tracePt t="85665" x="6851650" y="2657475"/>
          <p14:tracePt t="85694" x="6786563" y="2667000"/>
          <p14:tracePt t="85706" x="6778625" y="2667000"/>
          <p14:tracePt t="85722" x="6769100" y="2667000"/>
          <p14:tracePt t="86656" x="6786563" y="2667000"/>
          <p14:tracePt t="86669" x="6796088" y="2667000"/>
          <p14:tracePt t="86686" x="6815138" y="2657475"/>
          <p14:tracePt t="86728" x="6842125" y="2647950"/>
          <p14:tracePt t="86755" x="6869113" y="2638425"/>
          <p14:tracePt t="86784" x="6905625" y="2611438"/>
          <p14:tracePt t="86811" x="6924675" y="2601913"/>
          <p14:tracePt t="86825" x="6932613" y="2593975"/>
          <p14:tracePt t="86839" x="6942138" y="2584450"/>
          <p14:tracePt t="86866" x="6978650" y="2547938"/>
          <p14:tracePt t="86892" x="7007225" y="2511425"/>
          <p14:tracePt t="86905" x="7007225" y="2501900"/>
          <p14:tracePt t="86919" x="7015163" y="2484438"/>
          <p14:tracePt t="86934" x="7024688" y="2455863"/>
          <p14:tracePt t="86947" x="7034213" y="2428875"/>
          <p14:tracePt t="86987" x="7043738" y="2392363"/>
          <p14:tracePt t="87000" x="7051675" y="2374900"/>
          <p14:tracePt t="87015" x="7051675" y="2365375"/>
          <p14:tracePt t="87027" x="7061200" y="2338388"/>
          <p14:tracePt t="87042" x="7070725" y="2301875"/>
          <p14:tracePt t="87055" x="7080250" y="2282825"/>
          <p14:tracePt t="87069" x="7097713" y="2228850"/>
          <p14:tracePt t="87095" x="7107238" y="2182813"/>
          <p14:tracePt t="87109" x="7116763" y="2155825"/>
          <p14:tracePt t="87123" x="7116763" y="2127250"/>
          <p14:tracePt t="87137" x="7124700" y="2090738"/>
          <p14:tracePt t="87152" x="7134225" y="2063750"/>
          <p14:tracePt t="87166" x="7143750" y="2046288"/>
          <p14:tracePt t="87180" x="7143750" y="2027238"/>
          <p14:tracePt t="87207" x="7180263" y="1954213"/>
          <p14:tracePt t="87234" x="7207250" y="1862138"/>
          <p14:tracePt t="87247" x="7207250" y="1854200"/>
          <p14:tracePt t="87261" x="7226300" y="1808163"/>
          <p14:tracePt t="87287" x="7253288" y="1752600"/>
          <p14:tracePt t="87315" x="7280275" y="1679575"/>
          <p14:tracePt t="87344" x="7307263" y="1625600"/>
          <p14:tracePt t="87358" x="7335838" y="1570038"/>
          <p14:tracePt t="87371" x="7343775" y="1552575"/>
          <p14:tracePt t="87385" x="7362825" y="1533525"/>
          <p14:tracePt t="87399" x="7380288" y="1479550"/>
          <p14:tracePt t="87428" x="7416800" y="1433513"/>
          <p14:tracePt t="87455" x="7426325" y="1387475"/>
          <p14:tracePt t="87482" x="7453313" y="1350963"/>
          <p14:tracePt t="87496" x="7472363" y="1314450"/>
          <p14:tracePt t="87510" x="7481888" y="1306513"/>
          <p14:tracePt t="87537" x="7508875" y="1260475"/>
          <p14:tracePt t="87564" x="7518400" y="1250950"/>
          <p14:tracePt t="87564" x="7526338" y="1241425"/>
          <p14:tracePt t="87593" x="7545388" y="1223963"/>
          <p14:tracePt t="87607" x="7564438" y="1204913"/>
          <p14:tracePt t="87621" x="7572375" y="1196975"/>
          <p14:tracePt t="87636" x="7581900" y="1187450"/>
          <p14:tracePt t="87674" x="7591425" y="1187450"/>
          <p14:tracePt t="87687" x="7600950" y="1177925"/>
          <p14:tracePt t="87701" x="7608888" y="1177925"/>
          <p14:tracePt t="87715" x="7618413" y="1177925"/>
          <p14:tracePt t="87728" x="7637463" y="1168400"/>
          <p14:tracePt t="87809" x="7654925" y="1168400"/>
          <p14:tracePt t="87823" x="7664450" y="1168400"/>
          <p14:tracePt t="87837" x="7691438" y="1196975"/>
          <p14:tracePt t="87851" x="7700963" y="1204913"/>
          <p14:tracePt t="87865" x="7718425" y="1214438"/>
          <p14:tracePt t="87893" x="7754938" y="1260475"/>
          <p14:tracePt t="87907" x="7773988" y="1277938"/>
          <p14:tracePt t="87921" x="7791450" y="1287463"/>
          <p14:tracePt t="87936" x="7800975" y="1306513"/>
          <p14:tracePt t="87951" x="7820025" y="1323975"/>
          <p14:tracePt t="87965" x="7847013" y="1350963"/>
          <p14:tracePt t="87977" x="7856538" y="1360488"/>
          <p14:tracePt t="87990" x="7883525" y="1387475"/>
          <p14:tracePt t="88018" x="7920038" y="1423988"/>
          <p14:tracePt t="88030" x="7920038" y="1443038"/>
          <p14:tracePt t="88046" x="7947025" y="1470025"/>
          <p14:tracePt t="88059" x="7956550" y="1489075"/>
          <p14:tracePt t="88073" x="7966075" y="1506538"/>
          <p14:tracePt t="88086" x="7983538" y="1543050"/>
          <p14:tracePt t="88100" x="7993063" y="1570038"/>
          <p14:tracePt t="88128" x="8029575" y="1625600"/>
          <p14:tracePt t="88128" x="8039100" y="1643063"/>
          <p14:tracePt t="88155" x="8056563" y="1679575"/>
          <p14:tracePt t="88169" x="8066088" y="1725613"/>
          <p14:tracePt t="88185" x="8093075" y="1789113"/>
          <p14:tracePt t="88198" x="8102600" y="1835150"/>
          <p14:tracePt t="88211" x="8121650" y="1890713"/>
          <p14:tracePt t="88237" x="8139113" y="1944688"/>
          <p14:tracePt t="88263" x="8166100" y="2009775"/>
          <p14:tracePt t="88276" x="8175625" y="2036763"/>
          <p14:tracePt t="88290" x="8185150" y="2063750"/>
          <p14:tracePt t="88317" x="8202613" y="2146300"/>
          <p14:tracePt t="88344" x="8231188" y="2219325"/>
          <p14:tracePt t="88358" x="8248650" y="2265363"/>
          <p14:tracePt t="88372" x="8267700" y="2301875"/>
          <p14:tracePt t="88385" x="8285163" y="2328863"/>
          <p14:tracePt t="88398" x="8294688" y="2346325"/>
          <p14:tracePt t="88424" x="8331200" y="2411413"/>
          <p14:tracePt t="88436" x="8348663" y="2428875"/>
          <p14:tracePt t="88451" x="8377238" y="2465388"/>
          <p14:tracePt t="88463" x="8385175" y="2474913"/>
          <p14:tracePt t="88477" x="8413750" y="2511425"/>
          <p14:tracePt t="88491" x="8421688" y="2520950"/>
          <p14:tracePt t="88514" x="8467725" y="2574925"/>
          <p14:tracePt t="88527" x="8477250" y="2584450"/>
          <p14:tracePt t="88540" x="8494713" y="2593975"/>
          <p14:tracePt t="88567" x="8540750" y="2647950"/>
          <p14:tracePt t="88594" x="8577263" y="2684463"/>
          <p14:tracePt t="88608" x="8604250" y="2703513"/>
          <p14:tracePt t="88634" x="8632825" y="2711450"/>
          <p14:tracePt t="88647" x="8650288" y="2720975"/>
          <p14:tracePt t="88675" x="8678863" y="2730500"/>
          <p14:tracePt t="88702" x="8686800" y="2730500"/>
          <p14:tracePt t="88730" x="8705850" y="2730500"/>
          <p14:tracePt t="88744" x="8723313" y="2730500"/>
          <p14:tracePt t="88759" x="8732838" y="2730500"/>
          <p14:tracePt t="88773" x="8742363" y="2730500"/>
          <p14:tracePt t="88787" x="8751888" y="2730500"/>
          <p14:tracePt t="89159" x="8742363" y="2730500"/>
          <p14:tracePt t="89186" x="8715375" y="2730500"/>
          <p14:tracePt t="89200" x="8678863" y="2730500"/>
          <p14:tracePt t="89213" x="8632825" y="2730500"/>
          <p14:tracePt t="89227" x="8559800" y="2730500"/>
          <p14:tracePt t="89242" x="8477250" y="2703513"/>
          <p14:tracePt t="89255" x="8440738" y="2693988"/>
          <p14:tracePt t="89269" x="8404225" y="2693988"/>
          <p14:tracePt t="89296" x="8304213" y="2638425"/>
          <p14:tracePt t="89324" x="8258175" y="2601913"/>
          <p14:tracePt t="89350" x="8239125" y="2584450"/>
          <p14:tracePt t="89377" x="8202613" y="2538413"/>
          <p14:tracePt t="89406" x="8166100" y="2465388"/>
          <p14:tracePt t="89433" x="8139113" y="2392363"/>
          <p14:tracePt t="89448" x="8112125" y="2346325"/>
          <p14:tracePt t="89462" x="8112125" y="2338388"/>
          <p14:tracePt t="89476" x="8093075" y="2282825"/>
          <p14:tracePt t="89491" x="8085138" y="2228850"/>
          <p14:tracePt t="89518" x="8039100" y="2109788"/>
          <p14:tracePt t="89545" x="8010525" y="2017713"/>
          <p14:tracePt t="89573" x="7983538" y="1917700"/>
          <p14:tracePt t="89587" x="7966075" y="1871663"/>
          <p14:tracePt t="89600" x="7937500" y="1808163"/>
          <p14:tracePt t="89616" x="7920038" y="1762125"/>
          <p14:tracePt t="89628" x="7900988" y="1689100"/>
          <p14:tracePt t="89656" x="7874000" y="1606550"/>
          <p14:tracePt t="89683" x="7837488" y="1525588"/>
          <p14:tracePt t="89696" x="7820025" y="1489075"/>
          <p14:tracePt t="89709" x="7791450" y="1433513"/>
          <p14:tracePt t="89737" x="7764463" y="1406525"/>
          <p14:tracePt t="89763" x="7737475" y="1370013"/>
          <p14:tracePt t="89778" x="7737475" y="1343025"/>
          <p14:tracePt t="89793" x="7727950" y="1314450"/>
          <p14:tracePt t="89806" x="7710488" y="1296988"/>
          <p14:tracePt t="89820" x="7700963" y="1270000"/>
          <p14:tracePt t="89847" x="7673975" y="1241425"/>
          <p14:tracePt t="89878" x="7654925" y="1223963"/>
          <p14:tracePt t="89878" x="7654925" y="1214438"/>
          <p14:tracePt t="89932" x="7645400" y="1214438"/>
          <p14:tracePt t="89945" x="7637463" y="1214438"/>
          <p14:tracePt t="89986" x="7608888" y="1214438"/>
          <p14:tracePt t="90014" x="7581900" y="1223963"/>
          <p14:tracePt t="90028" x="7581900" y="1233488"/>
          <p14:tracePt t="90042" x="7572375" y="1241425"/>
          <p14:tracePt t="90056" x="7564438" y="1250950"/>
          <p14:tracePt t="90070" x="7554913" y="1260475"/>
          <p14:tracePt t="90084" x="7545388" y="1287463"/>
          <p14:tracePt t="90098" x="7535863" y="1306513"/>
          <p14:tracePt t="90127" x="7526338" y="1350963"/>
          <p14:tracePt t="90147" x="7518400" y="1379538"/>
          <p14:tracePt t="90188" x="7518400" y="1416050"/>
          <p14:tracePt t="90215" x="7518400" y="1460500"/>
          <p14:tracePt t="90228" x="7499350" y="1489075"/>
          <p14:tracePt t="90243" x="7499350" y="1506538"/>
          <p14:tracePt t="90256" x="7499350" y="1543050"/>
          <p14:tracePt t="90270" x="7499350" y="1570038"/>
          <p14:tracePt t="90296" x="7489825" y="1598613"/>
          <p14:tracePt t="90323" x="7489825" y="1652588"/>
          <p14:tracePt t="90335" x="7489825" y="1671638"/>
          <p14:tracePt t="90349" x="7489825" y="1698625"/>
          <p14:tracePt t="90375" x="7489825" y="1716088"/>
          <p14:tracePt t="90402" x="7472363" y="1789113"/>
          <p14:tracePt t="90415" x="7472363" y="1817688"/>
          <p14:tracePt t="90429" x="7453313" y="1835150"/>
          <p14:tracePt t="90442" x="7453313" y="1854200"/>
          <p14:tracePt t="90456" x="7453313" y="1881188"/>
          <p14:tracePt t="90469" x="7435850" y="1898650"/>
          <p14:tracePt t="90495" x="7426325" y="1954213"/>
          <p14:tracePt t="90509" x="7416800" y="1990725"/>
          <p14:tracePt t="90523" x="7408863" y="2009775"/>
          <p14:tracePt t="90548" x="7389813" y="2054225"/>
          <p14:tracePt t="90576" x="7372350" y="2100263"/>
          <p14:tracePt t="90604" x="7335838" y="2163763"/>
          <p14:tracePt t="90617" x="7326313" y="2173288"/>
          <p14:tracePt t="90632" x="7326313" y="2182813"/>
          <p14:tracePt t="90645" x="7307263" y="2200275"/>
          <p14:tracePt t="90660" x="7280275" y="2246313"/>
          <p14:tracePt t="90675" x="7270750" y="2273300"/>
          <p14:tracePt t="90689" x="7253288" y="2292350"/>
          <p14:tracePt t="90715" x="7226300" y="2338388"/>
          <p14:tracePt t="90741" x="7197725" y="2365375"/>
          <p14:tracePt t="90769" x="7170738" y="2419350"/>
          <p14:tracePt t="90796" x="7143750" y="2455863"/>
          <p14:tracePt t="90823" x="7116763" y="2492375"/>
          <p14:tracePt t="90836" x="7080250" y="2520950"/>
          <p14:tracePt t="90852" x="7061200" y="2547938"/>
          <p14:tracePt t="90864" x="7034213" y="2574925"/>
          <p14:tracePt t="90879" x="7015163" y="2584450"/>
          <p14:tracePt t="90906" x="7007225" y="2593975"/>
          <p14:tracePt t="90933" x="6978650" y="2611438"/>
          <p14:tracePt t="90945" x="6951663" y="2630488"/>
          <p14:tracePt t="90960" x="6915150" y="2647950"/>
          <p14:tracePt t="90973" x="6888163" y="2667000"/>
          <p14:tracePt t="90989" x="6869113" y="2667000"/>
          <p14:tracePt t="91040" x="6859588" y="2674938"/>
          <p14:tracePt t="91053" x="6851650" y="2684463"/>
          <p14:tracePt t="91295" x="6842125" y="2684463"/>
          <p14:tracePt t="91362" x="6832600" y="2684463"/>
          <p14:tracePt t="91404" x="6823075" y="2693988"/>
          <p14:tracePt t="94500" x="6832600" y="2693988"/>
          <p14:tracePt t="94528" x="6842125" y="2684463"/>
          <p14:tracePt t="94528" x="6851650" y="2684463"/>
          <p14:tracePt t="94557" x="6851650" y="2674938"/>
          <p14:tracePt t="94585" x="6888163" y="2667000"/>
          <p14:tracePt t="94612" x="6915150" y="2630488"/>
          <p14:tracePt t="94627" x="6924675" y="2630488"/>
          <p14:tracePt t="94640" x="6942138" y="2611438"/>
          <p14:tracePt t="94655" x="6961188" y="2601913"/>
          <p14:tracePt t="94667" x="6988175" y="2593975"/>
          <p14:tracePt t="94694" x="7051675" y="2538413"/>
          <p14:tracePt t="94707" x="7070725" y="2520950"/>
          <p14:tracePt t="94720" x="7080250" y="2511425"/>
          <p14:tracePt t="94720" x="7097713" y="2492375"/>
          <p14:tracePt t="94733" x="7107238" y="2484438"/>
          <p14:tracePt t="94746" x="7143750" y="2438400"/>
          <p14:tracePt t="94760" x="7161213" y="2374900"/>
          <p14:tracePt t="94787" x="7180263" y="2319338"/>
          <p14:tracePt t="94799" x="7180263" y="2282825"/>
          <p14:tracePt t="94813" x="7197725" y="2236788"/>
          <p14:tracePt t="94825" x="7207250" y="2163763"/>
          <p14:tracePt t="94840" x="7234238" y="2100263"/>
          <p14:tracePt t="94865" x="7243763" y="2027238"/>
          <p14:tracePt t="94892" x="7262813" y="1917700"/>
          <p14:tracePt t="94906" x="7270750" y="1862138"/>
          <p14:tracePt t="94920" x="7299325" y="1781175"/>
          <p14:tracePt t="94947" x="7316788" y="1679575"/>
          <p14:tracePt t="94973" x="7343775" y="1625600"/>
          <p14:tracePt t="94986" x="7353300" y="1589088"/>
          <p14:tracePt t="95001" x="7362825" y="1552575"/>
          <p14:tracePt t="95014" x="7380288" y="1497013"/>
          <p14:tracePt t="95030" x="7399338" y="1460500"/>
          <p14:tracePt t="95058" x="7426325" y="1423988"/>
          <p14:tracePt t="95085" x="7453313" y="1397000"/>
          <p14:tracePt t="95112" x="7499350" y="1333500"/>
          <p14:tracePt t="95126" x="7508875" y="1314450"/>
          <p14:tracePt t="95141" x="7526338" y="1296988"/>
          <p14:tracePt t="95154" x="7535863" y="1287463"/>
          <p14:tracePt t="95169" x="7554913" y="1270000"/>
          <p14:tracePt t="95189" x="7564438" y="1241425"/>
          <p14:tracePt t="95203" x="7572375" y="1233488"/>
          <p14:tracePt t="95256" x="7572375" y="1223963"/>
          <p14:tracePt t="95283" x="7591425" y="1214438"/>
          <p14:tracePt t="95296" x="7618413" y="1214438"/>
          <p14:tracePt t="95310" x="7627938" y="1214438"/>
          <p14:tracePt t="95338" x="7664450" y="1214438"/>
          <p14:tracePt t="95366" x="7718425" y="1214438"/>
          <p14:tracePt t="95395" x="7754938" y="1223963"/>
          <p14:tracePt t="95423" x="7783513" y="1250950"/>
          <p14:tracePt t="95438" x="7791450" y="1260475"/>
          <p14:tracePt t="95451" x="7810500" y="1277938"/>
          <p14:tracePt t="95465" x="7827963" y="1296988"/>
          <p14:tracePt t="95479" x="7837488" y="1306513"/>
          <p14:tracePt t="95507" x="7856538" y="1333500"/>
          <p14:tracePt t="95535" x="7874000" y="1360488"/>
          <p14:tracePt t="95561" x="7900988" y="1406525"/>
          <p14:tracePt t="95575" x="7920038" y="1443038"/>
          <p14:tracePt t="95590" x="7929563" y="1443038"/>
          <p14:tracePt t="95616" x="7956550" y="1506538"/>
          <p14:tracePt t="95643" x="7993063" y="1570038"/>
          <p14:tracePt t="95656" x="8002588" y="1606550"/>
          <p14:tracePt t="95671" x="8020050" y="1643063"/>
          <p14:tracePt t="95696" x="8020050" y="1662113"/>
          <p14:tracePt t="95723" x="8056563" y="1725613"/>
          <p14:tracePt t="95738" x="8085138" y="1781175"/>
          <p14:tracePt t="95753" x="8102600" y="1817688"/>
          <p14:tracePt t="95766" x="8121650" y="1844675"/>
          <p14:tracePt t="95779" x="8129588" y="1871663"/>
          <p14:tracePt t="95793" x="8139113" y="1890713"/>
          <p14:tracePt t="95807" x="8158163" y="1935163"/>
          <p14:tracePt t="95833" x="8212138" y="2036763"/>
          <p14:tracePt t="95847" x="8231188" y="2063750"/>
          <p14:tracePt t="95860" x="8239125" y="2090738"/>
          <p14:tracePt t="95875" x="8258175" y="2136775"/>
          <p14:tracePt t="95889" x="8267700" y="2155825"/>
          <p14:tracePt t="95903" x="8294688" y="2192338"/>
          <p14:tracePt t="95917" x="8312150" y="2219325"/>
          <p14:tracePt t="95930" x="8331200" y="2246313"/>
          <p14:tracePt t="95957" x="8367713" y="2319338"/>
          <p14:tracePt t="95970" x="8385175" y="2355850"/>
          <p14:tracePt t="95985" x="8431213" y="2392363"/>
          <p14:tracePt t="95997" x="8458200" y="2438400"/>
          <p14:tracePt t="96012" x="8486775" y="2474913"/>
          <p14:tracePt t="96025" x="8523288" y="2520950"/>
          <p14:tracePt t="96040" x="8550275" y="2547938"/>
          <p14:tracePt t="96065" x="8586788" y="2584450"/>
          <p14:tracePt t="96079" x="8613775" y="2611438"/>
          <p14:tracePt t="96093" x="8678863" y="2647950"/>
          <p14:tracePt t="96107" x="8715375" y="2667000"/>
          <p14:tracePt t="96122" x="8751888" y="2693988"/>
          <p14:tracePt t="96139" x="8778875" y="2703513"/>
          <p14:tracePt t="96293" x="8778875" y="2711450"/>
          <p14:tracePt t="96320" x="8742363" y="2720975"/>
          <p14:tracePt t="96348" x="8596313" y="2747963"/>
          <p14:tracePt t="96361" x="8513763" y="2747963"/>
          <p14:tracePt t="96374" x="8440738" y="2747963"/>
          <p14:tracePt t="96388" x="8404225" y="2747963"/>
          <p14:tracePt t="96402" x="8321675" y="2747963"/>
          <p14:tracePt t="96428" x="8202613" y="2730500"/>
          <p14:tracePt t="96455" x="8139113" y="2703513"/>
          <p14:tracePt t="96468" x="8129588" y="2693988"/>
          <p14:tracePt t="96483" x="8112125" y="2674938"/>
          <p14:tracePt t="96496" x="8112125" y="2667000"/>
          <p14:tracePt t="96510" x="8093075" y="2647950"/>
          <p14:tracePt t="96538" x="8085138" y="2557463"/>
          <p14:tracePt t="96566" x="8085138" y="2511425"/>
          <p14:tracePt t="96593" x="8085138" y="2474913"/>
          <p14:tracePt t="96606" x="8075613" y="2447925"/>
          <p14:tracePt t="96621" x="8075613" y="2411413"/>
          <p14:tracePt t="96647" x="8075613" y="2346325"/>
          <p14:tracePt t="96675" x="8066088" y="2309813"/>
          <p14:tracePt t="96703" x="8066088" y="2282825"/>
          <p14:tracePt t="96716" x="8056563" y="2246313"/>
          <p14:tracePt t="96729" x="8056563" y="2236788"/>
          <p14:tracePt t="96756" x="8056563" y="2209800"/>
          <p14:tracePt t="96782" x="8047038" y="2200275"/>
          <p14:tracePt t="96981" x="8047038" y="2209800"/>
          <p14:tracePt t="96995" x="8047038" y="2228850"/>
          <p14:tracePt t="97008" x="8047038" y="2265363"/>
          <p14:tracePt t="97025" x="8047038" y="2301875"/>
          <p14:tracePt t="97041" x="8047038" y="2338388"/>
          <p14:tracePt t="97068" x="8047038" y="2382838"/>
          <p14:tracePt t="97095" x="8047038" y="2401888"/>
          <p14:tracePt t="97124" x="8047038" y="2438400"/>
          <p14:tracePt t="97136" x="8047038" y="2447925"/>
          <p14:tracePt t="97150" x="8047038" y="2455863"/>
          <p14:tracePt t="97177" x="8047038" y="2474913"/>
          <p14:tracePt t="97204" x="8029575" y="2492375"/>
          <p14:tracePt t="97216" x="8010525" y="2511425"/>
          <p14:tracePt t="97230" x="7983538" y="2520950"/>
          <p14:tracePt t="97257" x="7864475" y="2557463"/>
          <p14:tracePt t="97286" x="7791450" y="2574925"/>
          <p14:tracePt t="97312" x="7747000" y="2574925"/>
          <p14:tracePt t="97326" x="7718425" y="2584450"/>
          <p14:tracePt t="97340" x="7691438" y="2584450"/>
          <p14:tracePt t="97354" x="7664450" y="2593975"/>
          <p14:tracePt t="97369" x="7654925" y="2593975"/>
          <p14:tracePt t="97396" x="7645400" y="2593975"/>
          <p14:tracePt t="97396" x="7627938" y="2593975"/>
          <p14:tracePt t="97423" x="7545388" y="2593975"/>
          <p14:tracePt t="97436" x="7499350" y="2593975"/>
          <p14:tracePt t="97451" x="7435850" y="2584450"/>
          <p14:tracePt t="97463" x="7416800" y="2574925"/>
          <p14:tracePt t="97478" x="7380288" y="2565400"/>
          <p14:tracePt t="97491" x="7353300" y="2557463"/>
          <p14:tracePt t="97507" x="7335838" y="2547938"/>
          <p14:tracePt t="97533" x="7316788" y="2538413"/>
          <p14:tracePt t="97546" x="7307263" y="2528888"/>
          <p14:tracePt t="97561" x="7289800" y="2511425"/>
          <p14:tracePt t="97575" x="7280275" y="2501900"/>
          <p14:tracePt t="97590" x="7270750" y="2501900"/>
          <p14:tracePt t="97618" x="7253288" y="2484438"/>
          <p14:tracePt t="97645" x="7234238" y="2428875"/>
          <p14:tracePt t="97672" x="7234238" y="2382838"/>
          <p14:tracePt t="97684" x="7234238" y="2365375"/>
          <p14:tracePt t="97700" x="7234238" y="2355850"/>
          <p14:tracePt t="97713" x="7234238" y="2301875"/>
          <p14:tracePt t="97728" x="7234238" y="2246313"/>
          <p14:tracePt t="97742" x="7253288" y="2173288"/>
          <p14:tracePt t="97757" x="7253288" y="2127250"/>
          <p14:tracePt t="97784" x="7270750" y="2017713"/>
          <p14:tracePt t="97797" x="7280275" y="1990725"/>
          <p14:tracePt t="97811" x="7280275" y="1954213"/>
          <p14:tracePt t="97824" x="7299325" y="1898650"/>
          <p14:tracePt t="97839" x="7307263" y="1844675"/>
          <p14:tracePt t="97853" x="7316788" y="1771650"/>
          <p14:tracePt t="97866" x="7353300" y="1725613"/>
          <p14:tracePt t="97878" x="7353300" y="1708150"/>
          <p14:tracePt t="97905" x="7362825" y="1643063"/>
          <p14:tracePt t="97919" x="7380288" y="1616075"/>
          <p14:tracePt t="97932" x="7389813" y="1579563"/>
          <p14:tracePt t="97946" x="7408863" y="1543050"/>
          <p14:tracePt t="97960" x="7426325" y="1497013"/>
          <p14:tracePt t="97975" x="7435850" y="1497013"/>
          <p14:tracePt t="97988" x="7462838" y="1452563"/>
          <p14:tracePt t="98015" x="7499350" y="1397000"/>
          <p14:tracePt t="98033" x="7518400" y="1387475"/>
          <p14:tracePt t="98046" x="7535863" y="1360488"/>
          <p14:tracePt t="98060" x="7564438" y="1343025"/>
          <p14:tracePt t="98074" x="7591425" y="1323975"/>
          <p14:tracePt t="98087" x="7600950" y="1314450"/>
          <p14:tracePt t="98100" x="7618413" y="1306513"/>
          <p14:tracePt t="98126" x="7645400" y="1287463"/>
          <p14:tracePt t="98151" x="7664450" y="1277938"/>
          <p14:tracePt t="98177" x="7691438" y="1270000"/>
          <p14:tracePt t="98203" x="7710488" y="1270000"/>
          <p14:tracePt t="98216" x="7718425" y="1260475"/>
          <p14:tracePt t="98229" x="7727950" y="1260475"/>
          <p14:tracePt t="98242" x="7737475" y="1260475"/>
          <p14:tracePt t="98255" x="7764463" y="1260475"/>
          <p14:tracePt t="98268" x="7791450" y="1270000"/>
          <p14:tracePt t="98295" x="7810500" y="1296988"/>
          <p14:tracePt t="98308" x="7820025" y="1296988"/>
          <p14:tracePt t="98308" x="7827963" y="1306513"/>
          <p14:tracePt t="98322" x="7837488" y="1314450"/>
          <p14:tracePt t="98335" x="7864475" y="1343025"/>
          <p14:tracePt t="98349" x="7874000" y="1360488"/>
          <p14:tracePt t="98374" x="7910513" y="1387475"/>
          <p14:tracePt t="98388" x="7920038" y="1397000"/>
          <p14:tracePt t="98401" x="7937500" y="1423988"/>
          <p14:tracePt t="98427" x="7966075" y="1489075"/>
          <p14:tracePt t="98453" x="7983538" y="1516063"/>
          <p14:tracePt t="98467" x="8002588" y="1552575"/>
          <p14:tracePt t="98482" x="8020050" y="1589088"/>
          <p14:tracePt t="98494" x="8020050" y="1625600"/>
          <p14:tracePt t="98511" x="8039100" y="1652588"/>
          <p14:tracePt t="98525" x="8047038" y="1679575"/>
          <p14:tracePt t="98538" x="8066088" y="1698625"/>
          <p14:tracePt t="98565" x="8075613" y="1725613"/>
          <p14:tracePt t="98594" x="8093075" y="1781175"/>
          <p14:tracePt t="98608" x="8093075" y="1808163"/>
          <p14:tracePt t="98621" x="8102600" y="1825625"/>
          <p14:tracePt t="98634" x="8102600" y="1835150"/>
          <p14:tracePt t="98647" x="8112125" y="1862138"/>
          <p14:tracePt t="98660" x="8121650" y="1881188"/>
          <p14:tracePt t="98687" x="8129588" y="1944688"/>
          <p14:tracePt t="98705" x="8139113" y="1981200"/>
          <p14:tracePt t="98736" x="8148638" y="2046288"/>
          <p14:tracePt t="98762" x="8148638" y="2090738"/>
          <p14:tracePt t="98775" x="8148638" y="2100263"/>
          <p14:tracePt t="98790" x="8148638" y="2109788"/>
          <p14:tracePt t="98790" x="8148638" y="2127250"/>
          <p14:tracePt t="98818" x="8148638" y="2155825"/>
          <p14:tracePt t="98846" x="8148638" y="2228850"/>
          <p14:tracePt t="98873" x="8148638" y="2273300"/>
          <p14:tracePt t="98886" x="8148638" y="2301875"/>
          <p14:tracePt t="98900" x="8148638" y="2309813"/>
          <p14:tracePt t="98913" x="8148638" y="2346325"/>
          <p14:tracePt t="98928" x="8148638" y="2355850"/>
          <p14:tracePt t="98956" x="8139113" y="2419350"/>
          <p14:tracePt t="98982" x="8129588" y="2438400"/>
          <p14:tracePt t="98995" x="8121650" y="2447925"/>
          <p14:tracePt t="99010" x="8112125" y="2484438"/>
          <p14:tracePt t="99023" x="8102600" y="2492375"/>
          <p14:tracePt t="99036" x="8102600" y="2511425"/>
          <p14:tracePt t="99049" x="8102600" y="2520950"/>
          <p14:tracePt t="99075" x="8102600" y="2547938"/>
          <p14:tracePt t="99088" x="8093075" y="2574925"/>
          <p14:tracePt t="99104" x="8085138" y="2601913"/>
          <p14:tracePt t="99130" x="8075613" y="2611438"/>
          <p14:tracePt t="99156" x="8056563" y="2630488"/>
          <p14:tracePt t="99181" x="8029575" y="2657475"/>
          <p14:tracePt t="99207" x="8010525" y="2684463"/>
          <p14:tracePt t="99246" x="8002588" y="2684463"/>
          <p14:tracePt t="99258" x="7983538" y="2693988"/>
          <p14:tracePt t="99271" x="7956550" y="2703513"/>
          <p14:tracePt t="99296" x="7893050" y="2703513"/>
          <p14:tracePt t="99323" x="7773988" y="2711450"/>
          <p14:tracePt t="99336" x="7754938" y="2720975"/>
          <p14:tracePt t="99350" x="7737475" y="2720975"/>
          <p14:tracePt t="99375" x="7664450" y="2720975"/>
          <p14:tracePt t="99401" x="7618413" y="2720975"/>
          <p14:tracePt t="99413" x="7600950" y="2720975"/>
          <p14:tracePt t="99428" x="7554913" y="2720975"/>
          <p14:tracePt t="99441" x="7499350" y="2720975"/>
          <p14:tracePt t="99467" x="7389813" y="2703513"/>
          <p14:tracePt t="99494" x="7362825" y="2703513"/>
          <p14:tracePt t="99508" x="7343775" y="2703513"/>
          <p14:tracePt t="99523" x="7316788" y="2693988"/>
          <p14:tracePt t="99535" x="7289800" y="2693988"/>
          <p14:tracePt t="99551" x="7262813" y="2684463"/>
          <p14:tracePt t="99577" x="7253288" y="2684463"/>
          <p14:tracePt t="99591" x="7234238" y="2674938"/>
          <p14:tracePt t="99605" x="7226300" y="2674938"/>
          <p14:tracePt t="99618" x="7216775" y="2667000"/>
          <p14:tracePt t="99633" x="7207250" y="2638425"/>
          <p14:tracePt t="99646" x="7197725" y="2630488"/>
          <p14:tracePt t="99663" x="7197725" y="2620963"/>
          <p14:tracePt t="99676" x="7197725" y="2593975"/>
          <p14:tracePt t="99690" x="7197725" y="2557463"/>
          <p14:tracePt t="99719" x="7197725" y="2492375"/>
          <p14:tracePt t="99731" x="7197725" y="2474913"/>
          <p14:tracePt t="99746" x="7197725" y="2438400"/>
          <p14:tracePt t="99759" x="7207250" y="2401888"/>
          <p14:tracePt t="99774" x="7216775" y="2346325"/>
          <p14:tracePt t="99801" x="7226300" y="2301875"/>
          <p14:tracePt t="99827" x="7262813" y="2228850"/>
          <p14:tracePt t="99856" x="7280275" y="2146300"/>
          <p14:tracePt t="99869" x="7280275" y="2109788"/>
          <p14:tracePt t="99884" x="7299325" y="2063750"/>
          <p14:tracePt t="99896" x="7299325" y="2046288"/>
          <p14:tracePt t="99911" x="7326313" y="1990725"/>
          <p14:tracePt t="99938" x="7353300" y="1898650"/>
          <p14:tracePt t="99964" x="7399338" y="1771650"/>
          <p14:tracePt t="99976" x="7408863" y="1744663"/>
          <p14:tracePt t="99991" x="7416800" y="1725613"/>
          <p14:tracePt t="100006" x="7453313" y="1662113"/>
          <p14:tracePt t="100021" x="7472363" y="1625600"/>
          <p14:tracePt t="100039" x="7489825" y="1589088"/>
          <p14:tracePt t="100053" x="7499350" y="1543050"/>
          <p14:tracePt t="100067" x="7526338" y="1497013"/>
          <p14:tracePt t="100080" x="7545388" y="1470025"/>
          <p14:tracePt t="100107" x="7572375" y="1443038"/>
          <p14:tracePt t="100120" x="7581900" y="1433513"/>
          <p14:tracePt t="100134" x="7591425" y="1423988"/>
          <p14:tracePt t="100146" x="7608888" y="1397000"/>
          <p14:tracePt t="100160" x="7637463" y="1370013"/>
          <p14:tracePt t="100187" x="7664450" y="1350963"/>
          <p14:tracePt t="100213" x="7681913" y="1350963"/>
          <p14:tracePt t="100227" x="7710488" y="1343025"/>
          <p14:tracePt t="100241" x="7718425" y="1343025"/>
          <p14:tracePt t="100255" x="7737475" y="1343025"/>
          <p14:tracePt t="100269" x="7754938" y="1343025"/>
          <p14:tracePt t="100294" x="7764463" y="1343025"/>
          <p14:tracePt t="100322" x="7827963" y="1387475"/>
          <p14:tracePt t="100337" x="7847013" y="1406525"/>
          <p14:tracePt t="100350" x="7910513" y="1443038"/>
          <p14:tracePt t="100365" x="7947025" y="1460500"/>
          <p14:tracePt t="100378" x="7956550" y="1470025"/>
          <p14:tracePt t="100406" x="7993063" y="1506538"/>
          <p14:tracePt t="100433" x="8029575" y="1552575"/>
          <p14:tracePt t="100446" x="8039100" y="1589088"/>
          <p14:tracePt t="100460" x="8047038" y="1606550"/>
          <p14:tracePt t="100474" x="8047038" y="1616075"/>
          <p14:tracePt t="100488" x="8047038" y="1625600"/>
          <p14:tracePt t="100514" x="8066088" y="1708150"/>
          <p14:tracePt t="100544" x="8093075" y="1798638"/>
          <p14:tracePt t="100557" x="8102600" y="1835150"/>
          <p14:tracePt t="100572" x="8102600" y="1854200"/>
          <p14:tracePt t="100585" x="8112125" y="1890713"/>
          <p14:tracePt t="100598" x="8112125" y="1898650"/>
          <p14:tracePt t="100612" x="8121650" y="1917700"/>
          <p14:tracePt t="100626" x="8121650" y="1944688"/>
          <p14:tracePt t="100652" x="8121650" y="2009775"/>
          <p14:tracePt t="100666" x="8121650" y="2027238"/>
          <p14:tracePt t="100679" x="8129588" y="2046288"/>
          <p14:tracePt t="100692" x="8129588" y="2063750"/>
          <p14:tracePt t="100706" x="8139113" y="2119313"/>
          <p14:tracePt t="100720" x="8139113" y="2155825"/>
          <p14:tracePt t="100745" x="8158163" y="2219325"/>
          <p14:tracePt t="100757" x="8158163" y="2246313"/>
          <p14:tracePt t="100771" x="8158163" y="2273300"/>
          <p14:tracePt t="100798" x="8158163" y="2338388"/>
          <p14:tracePt t="100826" x="8158163" y="2374900"/>
          <p14:tracePt t="100853" x="8158163" y="2401888"/>
          <p14:tracePt t="100865" x="8158163" y="2438400"/>
          <p14:tracePt t="100880" x="8158163" y="2474913"/>
          <p14:tracePt t="100906" x="8158163" y="2538413"/>
          <p14:tracePt t="100933" x="8158163" y="2593975"/>
          <p14:tracePt t="100946" x="8158163" y="2630488"/>
          <p14:tracePt t="100960" x="8158163" y="2638425"/>
          <p14:tracePt t="100973" x="8158163" y="2647950"/>
          <p14:tracePt t="101666" x="8102600" y="2593975"/>
          <p14:tracePt t="101680" x="8066088" y="2557463"/>
          <p14:tracePt t="101695" x="8039100" y="2528888"/>
          <p14:tracePt t="101710" x="8029575" y="2511425"/>
          <p14:tracePt t="101710" x="8029575" y="2501900"/>
          <p14:tracePt t="101724" x="8020050" y="2492375"/>
          <p14:tracePt t="101765" x="7993063" y="2484438"/>
          <p14:tracePt t="101779" x="7983538" y="2484438"/>
          <p14:tracePt t="101823" x="7974013" y="2484438"/>
          <p14:tracePt t="101836" x="7966075" y="2474913"/>
          <p14:tracePt t="101937" x="7937500" y="2520950"/>
          <p14:tracePt t="101964" x="7900988" y="2584450"/>
          <p14:tracePt t="101976" x="7893050" y="2601913"/>
          <p14:tracePt t="101991" x="7847013" y="2657475"/>
          <p14:tracePt t="102004" x="7791450" y="2711450"/>
          <p14:tracePt t="102018" x="7710488" y="2767013"/>
          <p14:tracePt t="102033" x="7654925" y="2784475"/>
          <p14:tracePt t="102046" x="7545388" y="2820988"/>
          <p14:tracePt t="102074" x="7472363" y="2830513"/>
          <p14:tracePt t="102088" x="7408863" y="2849563"/>
          <p14:tracePt t="102101" x="7353300" y="2867025"/>
          <p14:tracePt t="102112" x="7299325" y="2867025"/>
          <p14:tracePt t="102126" x="7280275" y="2867025"/>
          <p14:tracePt t="102139" x="7243763" y="2867025"/>
          <p14:tracePt t="102165" x="7189788" y="2876550"/>
          <p14:tracePt t="102217" x="7161213" y="2876550"/>
          <p14:tracePt t="102244" x="7116763" y="2830513"/>
          <p14:tracePt t="102257" x="7097713" y="2794000"/>
          <p14:tracePt t="102272" x="7080250" y="2757488"/>
          <p14:tracePt t="102285" x="7080250" y="2747963"/>
          <p14:tracePt t="102299" x="7070725" y="2720975"/>
          <p14:tracePt t="102327" x="7051675" y="2684463"/>
          <p14:tracePt t="102491" x="7051675" y="2693988"/>
          <p14:tracePt t="102505" x="7051675" y="2711450"/>
          <p14:tracePt t="102519" x="7070725" y="2747963"/>
          <p14:tracePt t="102533" x="7080250" y="2784475"/>
          <p14:tracePt t="102546" x="7097713" y="2830513"/>
          <p14:tracePt t="102560" x="7107238" y="2849563"/>
          <p14:tracePt t="102588" x="7124700" y="2886075"/>
          <p14:tracePt t="102600" x="7134225" y="2903538"/>
          <p14:tracePt t="102613" x="7161213" y="2940050"/>
          <p14:tracePt t="102627" x="7189788" y="2968625"/>
          <p14:tracePt t="102641" x="7216775" y="2995613"/>
          <p14:tracePt t="102668" x="7262813" y="3022600"/>
          <p14:tracePt t="102695" x="7353300" y="3078163"/>
          <p14:tracePt t="102708" x="7426325" y="3114675"/>
          <p14:tracePt t="102723" x="7535863" y="3141663"/>
          <p14:tracePt t="102737" x="7618413" y="3168650"/>
          <p14:tracePt t="102752" x="7691438" y="3178175"/>
          <p14:tracePt t="102765" x="7727950" y="3187700"/>
          <p14:tracePt t="102780" x="7773988" y="3187700"/>
          <p14:tracePt t="102806" x="7837488" y="3187700"/>
          <p14:tracePt t="102834" x="7910513" y="3187700"/>
          <p14:tracePt t="102846" x="7929563" y="3178175"/>
          <p14:tracePt t="102860" x="7983538" y="3151188"/>
          <p14:tracePt t="102888" x="8029575" y="3122613"/>
          <p14:tracePt t="102917" x="8121650" y="3049588"/>
          <p14:tracePt t="102944" x="8158163" y="2995613"/>
          <p14:tracePt t="102944" x="8166100" y="2986088"/>
          <p14:tracePt t="102973" x="8194675" y="2959100"/>
          <p14:tracePt t="102985" x="8194675" y="2949575"/>
          <p14:tracePt t="102997" x="8221663" y="2922588"/>
          <p14:tracePt t="103026" x="8258175" y="2849563"/>
          <p14:tracePt t="103053" x="8275638" y="2820988"/>
          <p14:tracePt t="103066" x="8285163" y="2803525"/>
          <p14:tracePt t="103080" x="8285163" y="2784475"/>
          <p14:tracePt t="103107" x="8304213" y="2740025"/>
          <p14:tracePt t="103134" x="8304213" y="2730500"/>
          <p14:tracePt t="104762" x="8304213" y="2720975"/>
          <p14:tracePt t="104775" x="8321675" y="2684463"/>
          <p14:tracePt t="105296" x="8321675" y="2693988"/>
          <p14:tracePt t="105310" x="8321675" y="2703513"/>
          <p14:tracePt t="105336" x="8321675" y="2757488"/>
          <p14:tracePt t="105363" x="8331200" y="2820988"/>
          <p14:tracePt t="105377" x="8340725" y="2857500"/>
          <p14:tracePt t="105392" x="8340725" y="2886075"/>
          <p14:tracePt t="105406" x="8340725" y="2903538"/>
          <p14:tracePt t="105420" x="8340725" y="2922588"/>
          <p14:tracePt t="105447" x="8331200" y="2995613"/>
          <p14:tracePt t="105475" x="8304213" y="3022600"/>
          <p14:tracePt t="105501" x="8248650" y="3086100"/>
          <p14:tracePt t="105515" x="8202613" y="3114675"/>
          <p14:tracePt t="105530" x="8121650" y="3132138"/>
          <p14:tracePt t="105543" x="8075613" y="3141663"/>
          <p14:tracePt t="105557" x="8010525" y="3168650"/>
          <p14:tracePt t="105585" x="7910513" y="3178175"/>
          <p14:tracePt t="105612" x="7791450" y="3187700"/>
          <p14:tracePt t="105627" x="7710488" y="3187700"/>
          <p14:tracePt t="105641" x="7654925" y="3187700"/>
          <p14:tracePt t="105656" x="7600950" y="3187700"/>
          <p14:tracePt t="105670" x="7572375" y="3187700"/>
          <p14:tracePt t="105684" x="7545388" y="3187700"/>
          <p14:tracePt t="105698" x="7526338" y="3187700"/>
          <p14:tracePt t="105726" x="7489825" y="3187700"/>
          <p14:tracePt t="105754" x="7426325" y="3151188"/>
          <p14:tracePt t="105768" x="7389813" y="3122613"/>
          <p14:tracePt t="105782" x="7372350" y="3105150"/>
          <p14:tracePt t="105795" x="7335838" y="3095625"/>
          <p14:tracePt t="105811" x="7299325" y="3078163"/>
          <p14:tracePt t="105825" x="7234238" y="3049588"/>
          <p14:tracePt t="105839" x="7226300" y="3041650"/>
          <p14:tracePt t="105867" x="7180263" y="2995613"/>
          <p14:tracePt t="105894" x="7134225" y="2922588"/>
          <p14:tracePt t="105909" x="7124700" y="2894013"/>
          <p14:tracePt t="105922" x="7116763" y="2876550"/>
          <p14:tracePt t="105937" x="7097713" y="2849563"/>
          <p14:tracePt t="105951" x="7097713" y="2840038"/>
          <p14:tracePt t="105977" x="7088188" y="2820988"/>
          <p14:tracePt t="106005" x="7080250" y="2813050"/>
          <p14:tracePt t="106338" x="7080250" y="2803525"/>
          <p14:tracePt t="106367" x="7070725" y="2776538"/>
          <p14:tracePt t="106502" x="7070725" y="2767013"/>
          <p14:tracePt t="106530" x="7070725" y="2757488"/>
          <p14:tracePt t="106544" x="7061200" y="2747963"/>
          <p14:tracePt t="106789" x="7070725" y="2747963"/>
          <p14:tracePt t="106818" x="7088188" y="2757488"/>
          <p14:tracePt t="106818" x="7088188" y="2767013"/>
          <p14:tracePt t="106845" x="7097713" y="2776538"/>
          <p14:tracePt t="106873" x="7107238" y="2784475"/>
          <p14:tracePt t="106887" x="7116763" y="2794000"/>
          <p14:tracePt t="106966" x="7124700" y="2794000"/>
          <p14:tracePt t="107033" x="7134225" y="2794000"/>
          <p14:tracePt t="107047" x="7143750" y="2794000"/>
          <p14:tracePt t="107075" x="7143750" y="2784475"/>
          <p14:tracePt t="107105" x="7153275" y="2776538"/>
          <p14:tracePt t="107118" x="7153275" y="2757488"/>
          <p14:tracePt t="107135" x="7153275" y="2747963"/>
          <p14:tracePt t="107150" x="7153275" y="2730500"/>
          <p14:tracePt t="107177" x="7153275" y="2711450"/>
          <p14:tracePt t="107204" x="7153275" y="2693988"/>
          <p14:tracePt t="107217" x="7153275" y="2684463"/>
          <p14:tracePt t="107244" x="7153275" y="2667000"/>
          <p14:tracePt t="107257" x="7153275" y="2647950"/>
          <p14:tracePt t="107283" x="7153275" y="2630488"/>
          <p14:tracePt t="107294" x="7153275" y="2620963"/>
          <p14:tracePt t="107308" x="7153275" y="2611438"/>
          <p14:tracePt t="107321" x="7153275" y="2584450"/>
          <p14:tracePt t="107347" x="7153275" y="2547938"/>
          <p14:tracePt t="107373" x="7153275" y="2538413"/>
          <p14:tracePt t="107386" x="7153275" y="2528888"/>
          <p14:tracePt t="107400" x="7153275" y="2511425"/>
          <p14:tracePt t="107425" x="7153275" y="2492375"/>
          <p14:tracePt t="107452" x="7153275" y="2474913"/>
          <p14:tracePt t="107464" x="7153275" y="2455863"/>
          <p14:tracePt t="107478" x="7153275" y="2438400"/>
          <p14:tracePt t="107492" x="7161213" y="2419350"/>
          <p14:tracePt t="107506" x="7161213" y="2411413"/>
          <p14:tracePt t="107531" x="7161213" y="2401888"/>
          <p14:tracePt t="107572" x="7161213" y="2392363"/>
          <p14:tracePt t="107623" x="7161213" y="2382838"/>
          <p14:tracePt t="107636" x="7161213" y="2374900"/>
          <p14:tracePt t="107651" x="7170738" y="2365375"/>
          <p14:tracePt t="107676" x="7170738" y="2355850"/>
          <p14:tracePt t="107907" x="7170738" y="2365375"/>
          <p14:tracePt t="107936" x="7170738" y="2374900"/>
          <p14:tracePt t="107949" x="7170738" y="2392363"/>
          <p14:tracePt t="107976" x="7170738" y="2419350"/>
          <p14:tracePt t="108017" x="7161213" y="2438400"/>
          <p14:tracePt t="108039" x="7153275" y="2465388"/>
          <p14:tracePt t="108067" x="7143750" y="2474913"/>
          <p14:tracePt t="108093" x="7116763" y="2492375"/>
          <p14:tracePt t="108107" x="7107238" y="2501900"/>
          <p14:tracePt t="108134" x="7097713" y="2511425"/>
          <p14:tracePt t="108174" x="7088188" y="2528888"/>
          <p14:tracePt t="108187" x="7061200" y="2538413"/>
          <p14:tracePt t="108202" x="7034213" y="2538413"/>
          <p14:tracePt t="108215" x="7015163" y="2547938"/>
          <p14:tracePt t="108230" x="6988175" y="2557463"/>
          <p14:tracePt t="108258" x="6969125" y="2565400"/>
          <p14:tracePt t="108271" x="6951663" y="2565400"/>
          <p14:tracePt t="108286" x="6915150" y="2574925"/>
          <p14:tracePt t="108313" x="6869113" y="2593975"/>
          <p14:tracePt t="108326" x="6859588" y="2593975"/>
          <p14:tracePt t="108340" x="6842125" y="2593975"/>
          <p14:tracePt t="108353" x="6832600" y="2601913"/>
          <p14:tracePt t="108378" x="6823075" y="2601913"/>
          <p14:tracePt t="108407" x="6805613" y="2611438"/>
          <p14:tracePt t="108435" x="6796088" y="2620963"/>
          <p14:tracePt t="108461" x="6786563" y="2620963"/>
          <p14:tracePt t="108476" x="6778625" y="2630488"/>
          <p14:tracePt t="108855" x="6796088" y="2630488"/>
          <p14:tracePt t="108867" x="6823075" y="2630488"/>
          <p14:tracePt t="108882" x="6869113" y="2630488"/>
          <p14:tracePt t="108896" x="6924675" y="2638425"/>
          <p14:tracePt t="108912" x="6961188" y="2638425"/>
          <p14:tracePt t="108925" x="6978650" y="2638425"/>
          <p14:tracePt t="108953" x="7043738" y="2647950"/>
          <p14:tracePt t="108967" x="7088188" y="2647950"/>
          <p14:tracePt t="108981" x="7124700" y="2647950"/>
          <p14:tracePt t="108996" x="7161213" y="2647950"/>
          <p14:tracePt t="109012" x="7180263" y="2647950"/>
          <p14:tracePt t="109026" x="7197725" y="2657475"/>
          <p14:tracePt t="109073" x="7216775" y="2657475"/>
          <p14:tracePt t="109123" x="7226300" y="2657475"/>
          <p14:tracePt t="109628" x="7234238" y="2667000"/>
          <p14:tracePt t="109683" x="7234238" y="2674938"/>
          <p14:tracePt t="109697" x="7234238" y="2703513"/>
          <p14:tracePt t="109711" x="7234238" y="2720975"/>
          <p14:tracePt t="109726" x="7226300" y="2747963"/>
          <p14:tracePt t="109741" x="7216775" y="2767013"/>
          <p14:tracePt t="109755" x="7216775" y="2776538"/>
          <p14:tracePt t="109769" x="7216775" y="2794000"/>
          <p14:tracePt t="109795" x="7216775" y="2813050"/>
          <p14:tracePt t="109821" x="7216775" y="2820988"/>
          <p14:tracePt t="109835" x="7216775" y="2830513"/>
          <p14:tracePt t="109873" x="7216775" y="2840038"/>
          <p14:tracePt t="109886" x="7216775" y="2849563"/>
          <p14:tracePt t="109899" x="7216775" y="2857500"/>
          <p14:tracePt t="109926" x="7216775" y="2867025"/>
          <p14:tracePt t="113674" x="7197725" y="2867025"/>
          <p14:tracePt t="113689" x="7153275" y="2876550"/>
          <p14:tracePt t="113703" x="7134225" y="2876550"/>
          <p14:tracePt t="113717" x="7116763" y="2876550"/>
          <p14:tracePt t="113730" x="7051675" y="2876550"/>
          <p14:tracePt t="113745" x="7007225" y="2876550"/>
          <p14:tracePt t="113773" x="6896100" y="2876550"/>
          <p14:tracePt t="113787" x="6859588" y="2876550"/>
          <p14:tracePt t="113803" x="6815138" y="2876550"/>
          <p14:tracePt t="113816" x="6786563" y="2876550"/>
          <p14:tracePt t="113832" x="6723063" y="2876550"/>
          <p14:tracePt t="113844" x="6669088" y="2876550"/>
          <p14:tracePt t="113860" x="6604000" y="2867025"/>
          <p14:tracePt t="113874" x="6559550" y="2849563"/>
          <p14:tracePt t="113890" x="6477000" y="2830513"/>
          <p14:tracePt t="113919" x="6311900" y="2813050"/>
          <p14:tracePt t="113947" x="6119813" y="2784475"/>
          <p14:tracePt t="113975" x="5946775" y="2757488"/>
          <p14:tracePt t="114003" x="5745163" y="2740025"/>
          <p14:tracePt t="114017" x="5627688" y="2711450"/>
          <p14:tracePt t="114032" x="5508625" y="2703513"/>
          <p14:tracePt t="114045" x="5399088" y="2674938"/>
          <p14:tracePt t="114060" x="5297488" y="2667000"/>
          <p14:tracePt t="114088" x="5170488" y="2638425"/>
          <p14:tracePt t="114115" x="5014913" y="2630488"/>
          <p14:tracePt t="114147" x="4759325" y="2601913"/>
          <p14:tracePt t="114160" x="4622800" y="2593975"/>
          <p14:tracePt t="114174" x="4467225" y="2584450"/>
          <p14:tracePt t="114187" x="4348163" y="2565400"/>
          <p14:tracePt t="114201" x="4292600" y="2565400"/>
          <p14:tracePt t="114215" x="4192588" y="2557463"/>
          <p14:tracePt t="114228" x="4146550" y="2557463"/>
          <p14:tracePt t="114257" x="3946525" y="2538413"/>
          <p14:tracePt t="114283" x="3763963" y="2520950"/>
          <p14:tracePt t="114296" x="3717925" y="2520950"/>
          <p14:tracePt t="114311" x="3654425" y="2520950"/>
          <p14:tracePt t="114325" x="3608388" y="2520950"/>
          <p14:tracePt t="114340" x="3525838" y="2520950"/>
          <p14:tracePt t="114366" x="3352800" y="2520950"/>
          <p14:tracePt t="114392" x="3252788" y="2511425"/>
          <p14:tracePt t="114406" x="3224213" y="2511425"/>
          <p14:tracePt t="114419" x="3178175" y="2511425"/>
          <p14:tracePt t="114444" x="3060700" y="2511425"/>
          <p14:tracePt t="114470" x="2959100" y="2511425"/>
          <p14:tracePt t="114483" x="2859088" y="2511425"/>
          <p14:tracePt t="114497" x="2759075" y="2511425"/>
          <p14:tracePt t="114510" x="2686050" y="2511425"/>
          <p14:tracePt t="114537" x="2484438" y="2511425"/>
          <p14:tracePt t="114550" x="2401888" y="2511425"/>
          <p14:tracePt t="114563" x="2301875" y="2511425"/>
          <p14:tracePt t="114577" x="2211388" y="2511425"/>
          <p14:tracePt t="114591" x="2119313" y="2511425"/>
          <p14:tracePt t="114605" x="2046288" y="2511425"/>
          <p14:tracePt t="114618" x="2036763" y="2511425"/>
          <p14:tracePt t="114645" x="2009775" y="2511425"/>
          <p14:tracePt t="114673" x="1990725" y="2511425"/>
          <p14:tracePt t="115192" x="1927225" y="2511425"/>
          <p14:tracePt t="115207" x="1900238" y="2511425"/>
          <p14:tracePt t="115221" x="1827213" y="2511425"/>
          <p14:tracePt t="115236" x="1717675" y="2511425"/>
          <p14:tracePt t="115250" x="1562100" y="2511425"/>
          <p14:tracePt t="115264" x="1406525" y="2511425"/>
          <p14:tracePt t="115278" x="1306513" y="2511425"/>
          <p14:tracePt t="115292" x="1250950" y="2511425"/>
          <p14:tracePt t="115307" x="1243013" y="2511425"/>
          <p14:tracePt t="115334" x="1169988" y="2511425"/>
          <p14:tracePt t="115362" x="1077913" y="2538413"/>
          <p14:tracePt t="115377" x="1022350" y="2557463"/>
          <p14:tracePt t="115391" x="968375" y="2574925"/>
          <p14:tracePt t="115406" x="904875" y="2584450"/>
          <p14:tracePt t="115420" x="858838" y="2593975"/>
          <p14:tracePt t="115434" x="849313" y="2593975"/>
          <p14:tracePt t="115447" x="831850" y="2593975"/>
          <p14:tracePt t="115474" x="785813" y="2601913"/>
          <p14:tracePt t="115487" x="766763" y="2601913"/>
          <p14:tracePt t="115501" x="749300" y="2601913"/>
          <p14:tracePt t="115515" x="730250" y="2601913"/>
          <p14:tracePt t="115529" x="703263" y="2601913"/>
          <p14:tracePt t="115542" x="693738" y="2601913"/>
          <p14:tracePt t="115555" x="639763" y="2601913"/>
          <p14:tracePt t="115583" x="593725" y="2611438"/>
          <p14:tracePt t="115597" x="584200" y="2611438"/>
          <p14:tracePt t="202757" x="557213" y="2611438"/>
          <p14:tracePt t="202785" x="530225" y="2620963"/>
          <p14:tracePt t="202826" x="501650" y="2630488"/>
          <p14:tracePt t="202838" x="493713" y="2647950"/>
          <p14:tracePt t="202865" x="474663" y="2674938"/>
          <p14:tracePt t="202893" x="465138" y="2720975"/>
          <p14:tracePt t="202906" x="465138" y="2740025"/>
          <p14:tracePt t="202920" x="465138" y="2794000"/>
          <p14:tracePt t="202934" x="465138" y="2867025"/>
          <p14:tracePt t="202947" x="465138" y="2940050"/>
          <p14:tracePt t="202973" x="493713" y="3105150"/>
          <p14:tracePt t="203001" x="539750" y="3224213"/>
          <p14:tracePt t="203014" x="576263" y="3297238"/>
          <p14:tracePt t="203028" x="630238" y="3378200"/>
          <p14:tracePt t="203056" x="722313" y="3497263"/>
          <p14:tracePt t="203082" x="795338" y="3606800"/>
          <p14:tracePt t="203095" x="849313" y="3670300"/>
          <p14:tracePt t="203110" x="895350" y="3725863"/>
          <p14:tracePt t="203123" x="931863" y="3789363"/>
          <p14:tracePt t="203137" x="949325" y="3808413"/>
          <p14:tracePt t="203151" x="985838" y="3871913"/>
          <p14:tracePt t="203164" x="1004888" y="3898900"/>
          <p14:tracePt t="203194" x="1096963" y="4044950"/>
          <p14:tracePt t="203220" x="1206500" y="4183063"/>
          <p14:tracePt t="203233" x="1223963" y="4219575"/>
          <p14:tracePt t="203256" x="1287463" y="4283075"/>
          <p14:tracePt t="203284" x="1360488" y="4373563"/>
          <p14:tracePt t="203309" x="1425575" y="4429125"/>
          <p14:tracePt t="203336" x="1506538" y="4502150"/>
          <p14:tracePt t="203361" x="1562100" y="4556125"/>
          <p14:tracePt t="203376" x="1589088" y="4584700"/>
          <p14:tracePt t="203389" x="1598613" y="4592638"/>
          <p14:tracePt t="203401" x="1625600" y="4621213"/>
          <p14:tracePt t="203414" x="1654175" y="4638675"/>
          <p14:tracePt t="203442" x="1662113" y="4638675"/>
          <p14:tracePt t="203506" x="1671638" y="4648200"/>
          <p14:tracePt t="203545" x="1681163" y="4648200"/>
          <p14:tracePt t="203557" x="1690688" y="4648200"/>
          <p14:tracePt t="203585" x="1698625" y="4648200"/>
          <p14:tracePt t="203914" x="1708150" y="4657725"/>
          <p14:tracePt t="203928" x="1735138" y="4684713"/>
          <p14:tracePt t="203956" x="1781175" y="4738688"/>
          <p14:tracePt t="203969" x="1800225" y="4757738"/>
          <p14:tracePt t="203984" x="1827213" y="4767263"/>
          <p14:tracePt t="203998" x="1836738" y="4775200"/>
          <p14:tracePt t="203999" x="1844675" y="4784725"/>
          <p14:tracePt t="204013" x="1863725" y="4794250"/>
          <p14:tracePt t="204026" x="1881188" y="4811713"/>
          <p14:tracePt t="204040" x="1900238" y="4830763"/>
          <p14:tracePt t="204054" x="1954213" y="4848225"/>
          <p14:tracePt t="204068" x="2027238" y="4867275"/>
          <p14:tracePt t="204094" x="2100263" y="4903788"/>
          <p14:tracePt t="204108" x="2174875" y="4930775"/>
          <p14:tracePt t="204123" x="2255838" y="4949825"/>
          <p14:tracePt t="204136" x="2338388" y="4976813"/>
          <p14:tracePt t="204151" x="2393950" y="4995863"/>
          <p14:tracePt t="204165" x="2447925" y="5013325"/>
          <p14:tracePt t="204185" x="2503488" y="5022850"/>
          <p14:tracePt t="204198" x="2566988" y="5032375"/>
          <p14:tracePt t="204223" x="2667000" y="5049838"/>
          <p14:tracePt t="204250" x="2813050" y="5049838"/>
          <p14:tracePt t="204263" x="2914650" y="5068888"/>
          <p14:tracePt t="204277" x="3005138" y="5068888"/>
          <p14:tracePt t="204291" x="3087688" y="5086350"/>
          <p14:tracePt t="204305" x="3151188" y="5105400"/>
          <p14:tracePt t="204318" x="3206750" y="5105400"/>
          <p14:tracePt t="204343" x="3479800" y="5132388"/>
          <p14:tracePt t="204356" x="3617913" y="5132388"/>
          <p14:tracePt t="204370" x="3690938" y="5132388"/>
          <p14:tracePt t="204395" x="3956050" y="5132388"/>
          <p14:tracePt t="204421" x="4330700" y="5132388"/>
          <p14:tracePt t="204433" x="4430713" y="5132388"/>
          <p14:tracePt t="204446" x="4503738" y="5132388"/>
          <p14:tracePt t="204458" x="4676775" y="5132388"/>
          <p14:tracePt t="204484" x="4960938" y="5122863"/>
          <p14:tracePt t="204498" x="5024438" y="5113338"/>
          <p14:tracePt t="204511" x="5087938" y="5095875"/>
          <p14:tracePt t="204525" x="5133975" y="5076825"/>
          <p14:tracePt t="204538" x="5233988" y="5059363"/>
          <p14:tracePt t="204564" x="5408613" y="5049838"/>
          <p14:tracePt t="204590" x="5489575" y="5040313"/>
          <p14:tracePt t="204617" x="5691188" y="5013325"/>
          <p14:tracePt t="204645" x="5854700" y="4986338"/>
          <p14:tracePt t="204672" x="5919788" y="4967288"/>
          <p14:tracePt t="204684" x="5946775" y="4967288"/>
          <p14:tracePt t="204698" x="5992813" y="4949825"/>
          <p14:tracePt t="204711" x="6002338" y="4949825"/>
          <p14:tracePt t="204726" x="6019800" y="4940300"/>
          <p14:tracePt t="204755" x="6065838" y="4930775"/>
          <p14:tracePt t="204782" x="6129338" y="4913313"/>
          <p14:tracePt t="204795" x="6192838" y="4894263"/>
          <p14:tracePt t="204809" x="6265863" y="4884738"/>
          <p14:tracePt t="204823" x="6330950" y="4876800"/>
          <p14:tracePt t="204838" x="6384925" y="4857750"/>
          <p14:tracePt t="204850" x="6430963" y="4830763"/>
          <p14:tracePt t="204866" x="6494463" y="4821238"/>
          <p14:tracePt t="204893" x="6550025" y="4803775"/>
          <p14:tracePt t="204921" x="6586538" y="4784725"/>
          <p14:tracePt t="204947" x="6604000" y="4784725"/>
          <p14:tracePt t="204961" x="6623050" y="4775200"/>
          <p14:tracePt t="204975" x="6632575" y="4775200"/>
          <p14:tracePt t="205002" x="6669088" y="4748213"/>
          <p14:tracePt t="205015" x="6677025" y="4738688"/>
          <p14:tracePt t="205028" x="6686550" y="4730750"/>
          <p14:tracePt t="205041" x="6696075" y="4711700"/>
          <p14:tracePt t="205055" x="6696075" y="4702175"/>
          <p14:tracePt t="205067" x="6705600" y="4675188"/>
          <p14:tracePt t="205093" x="6705600" y="4621213"/>
          <p14:tracePt t="205119" x="6705600" y="4602163"/>
          <p14:tracePt t="205147" x="6705600" y="4556125"/>
          <p14:tracePt t="205176" x="6705600" y="4511675"/>
          <p14:tracePt t="205210" x="6696075" y="4483100"/>
          <p14:tracePt t="205235" x="6677025" y="4456113"/>
          <p14:tracePt t="205262" x="6669088" y="4438650"/>
          <p14:tracePt t="205276" x="6650038" y="4410075"/>
          <p14:tracePt t="205290" x="6640513" y="4410075"/>
          <p14:tracePt t="205304" x="6632575" y="4402138"/>
          <p14:tracePt t="205317" x="6604000" y="4383088"/>
          <p14:tracePt t="205344" x="6586538" y="4365625"/>
          <p14:tracePt t="205370" x="6540500" y="4346575"/>
          <p14:tracePt t="205384" x="6513513" y="4337050"/>
          <p14:tracePt t="205399" x="6477000" y="4329113"/>
          <p14:tracePt t="205425" x="6440488" y="4329113"/>
          <p14:tracePt t="205454" x="6384925" y="4319588"/>
          <p14:tracePt t="205479" x="6302375" y="4300538"/>
          <p14:tracePt t="205493" x="6275388" y="4300538"/>
          <p14:tracePt t="205507" x="6257925" y="4292600"/>
          <p14:tracePt t="205533" x="6221413" y="4292600"/>
          <p14:tracePt t="205560" x="6156325" y="4292600"/>
          <p14:tracePt t="205573" x="6119813" y="4292600"/>
          <p14:tracePt t="205587" x="6102350" y="4292600"/>
          <p14:tracePt t="205601" x="6065838" y="4292600"/>
          <p14:tracePt t="205615" x="6046788" y="4292600"/>
          <p14:tracePt t="205629" x="6029325" y="4292600"/>
          <p14:tracePt t="205644" x="6010275" y="4292600"/>
          <p14:tracePt t="205672" x="5992813" y="4292600"/>
          <p14:tracePt t="205764" x="5973763" y="4292600"/>
          <p14:tracePt t="205776" x="5965825" y="4292600"/>
          <p14:tracePt t="205791" x="5956300" y="4300538"/>
          <p14:tracePt t="205804" x="5946775" y="4310063"/>
          <p14:tracePt t="205820" x="5937250" y="4310063"/>
          <p14:tracePt t="205847" x="5937250" y="4365625"/>
          <p14:tracePt t="205875" x="5929313" y="4392613"/>
          <p14:tracePt t="205903" x="5929313" y="4402138"/>
          <p14:tracePt t="205916" x="5929313" y="4410075"/>
          <p14:tracePt t="205931" x="5929313" y="4419600"/>
          <p14:tracePt t="205944" x="5929313" y="4429125"/>
          <p14:tracePt t="205960" x="5929313" y="4446588"/>
          <p14:tracePt t="205974" x="5929313" y="4456113"/>
          <p14:tracePt t="205988" x="5929313" y="4465638"/>
          <p14:tracePt t="206015" x="5919788" y="4502150"/>
          <p14:tracePt t="206044" x="5919788" y="4548188"/>
          <p14:tracePt t="206056" x="5919788" y="4565650"/>
          <p14:tracePt t="206071" x="5919788" y="4584700"/>
          <p14:tracePt t="206083" x="5919788" y="4592638"/>
          <p14:tracePt t="206123" x="5919788" y="4602163"/>
          <p14:tracePt t="206168" x="5919788" y="4611688"/>
          <p14:tracePt t="206196" x="5919788" y="4621213"/>
          <p14:tracePt t="206209" x="5919788" y="4629150"/>
          <p14:tracePt t="206235" x="5937250" y="4675188"/>
          <p14:tracePt t="206262" x="5937250" y="4694238"/>
          <p14:tracePt t="206276" x="5946775" y="4694238"/>
          <p14:tracePt t="206383" x="5956300" y="4702175"/>
          <p14:tracePt t="206395" x="5965825" y="4711700"/>
          <p14:tracePt t="206424" x="5992813" y="4730750"/>
          <p14:tracePt t="206453" x="6010275" y="4738688"/>
          <p14:tracePt t="206482" x="6029325" y="4738688"/>
          <p14:tracePt t="206496" x="6038850" y="4738688"/>
          <p14:tracePt t="206511" x="6046788" y="4738688"/>
          <p14:tracePt t="206525" x="6056313" y="4738688"/>
          <p14:tracePt t="206565" x="6083300" y="4738688"/>
          <p14:tracePt t="206590" x="6111875" y="4738688"/>
          <p14:tracePt t="206604" x="6129338" y="4738688"/>
          <p14:tracePt t="206619" x="6138863" y="4738688"/>
          <p14:tracePt t="206633" x="6156325" y="4738688"/>
          <p14:tracePt t="206683" x="6175375" y="4738688"/>
          <p14:tracePt t="206695" x="6202363" y="4738688"/>
          <p14:tracePt t="206824" x="6211888" y="4738688"/>
          <p14:tracePt t="207068" x="6202363" y="4738688"/>
          <p14:tracePt t="207097" x="6192838" y="4738688"/>
          <p14:tracePt t="207124" x="6184900" y="4738688"/>
          <p14:tracePt t="207190" x="6175375" y="4738688"/>
          <p14:tracePt t="207205" x="6165850" y="4738688"/>
          <p14:tracePt t="207232" x="6156325" y="4738688"/>
          <p14:tracePt t="207244" x="6148388" y="4738688"/>
          <p14:tracePt t="207260" x="6138863" y="4738688"/>
          <p14:tracePt t="207287" x="6129338" y="4738688"/>
          <p14:tracePt t="207300" x="6119813" y="4738688"/>
          <p14:tracePt t="207366" x="6111875" y="4738688"/>
          <p14:tracePt t="207623" x="6138863" y="4738688"/>
          <p14:tracePt t="207651" x="6156325" y="4738688"/>
          <p14:tracePt t="207663" x="6165850" y="4738688"/>
          <p14:tracePt t="207679" x="6175375" y="4738688"/>
          <p14:tracePt t="208236" x="6184900" y="4738688"/>
          <p14:tracePt t="208262" x="6229350" y="4757738"/>
          <p14:tracePt t="208277" x="6248400" y="4757738"/>
          <p14:tracePt t="208292" x="6265863" y="4757738"/>
          <p14:tracePt t="208385" x="6275388" y="4757738"/>
          <p14:tracePt t="208397" x="6284913" y="4757738"/>
          <p14:tracePt t="208412" x="6302375" y="4757738"/>
          <p14:tracePt t="208426" x="6321425" y="4757738"/>
          <p14:tracePt t="208440" x="6330950" y="4757738"/>
          <p14:tracePt t="208467" x="6338888" y="4757738"/>
          <p14:tracePt t="208495" x="6357938" y="4757738"/>
          <p14:tracePt t="208521" x="6367463" y="4757738"/>
          <p14:tracePt t="208547" x="6375400" y="4757738"/>
          <p14:tracePt t="208575" x="6394450" y="4757738"/>
          <p14:tracePt t="208603" x="6403975" y="4757738"/>
          <p14:tracePt t="208630" x="6421438" y="4757738"/>
          <p14:tracePt t="208659" x="6430963" y="4757738"/>
          <p14:tracePt t="208687" x="6440488" y="4757738"/>
          <p14:tracePt t="208752" x="6448425" y="4757738"/>
          <p14:tracePt t="208896" x="6440488" y="4757738"/>
          <p14:tracePt t="208909" x="6421438" y="4757738"/>
          <p14:tracePt t="208925" x="6411913" y="4757738"/>
          <p14:tracePt t="208937" x="6403975" y="4757738"/>
          <p14:tracePt t="208966" x="6375400" y="4757738"/>
          <p14:tracePt t="208993" x="6357938" y="4757738"/>
          <p14:tracePt t="209021" x="6338888" y="4757738"/>
          <p14:tracePt t="209044" x="6330950" y="4757738"/>
          <p14:tracePt t="209072" x="6311900" y="4757738"/>
          <p14:tracePt t="209100" x="6302375" y="4757738"/>
          <p14:tracePt t="209330" x="6321425" y="4757738"/>
          <p14:tracePt t="209356" x="6367463" y="4757738"/>
          <p14:tracePt t="209384" x="6411913" y="4757738"/>
          <p14:tracePt t="209409" x="6448425" y="4757738"/>
          <p14:tracePt t="209424" x="6457950" y="4757738"/>
          <p14:tracePt t="209438" x="6467475" y="4757738"/>
          <p14:tracePt t="209468" x="6477000" y="4757738"/>
          <p14:tracePt t="209854" x="6477000" y="4767263"/>
          <p14:tracePt t="209895" x="6467475" y="4767263"/>
          <p14:tracePt t="209908" x="6457950" y="4767263"/>
          <p14:tracePt t="209961" x="6448425" y="4767263"/>
          <p14:tracePt t="210003" x="6440488" y="4767263"/>
          <p14:tracePt t="210055" x="6430963" y="4767263"/>
          <p14:tracePt t="210067" x="6421438" y="4767263"/>
          <p14:tracePt t="210084" x="6411913" y="4767263"/>
          <p14:tracePt t="210111" x="6403975" y="4767263"/>
          <p14:tracePt t="210167" x="6394450" y="4767263"/>
          <p14:tracePt t="210188" x="6375400" y="4767263"/>
          <p14:tracePt t="210204" x="6357938" y="4767263"/>
          <p14:tracePt t="210218" x="6348413" y="4767263"/>
          <p14:tracePt t="221197" x="6338888" y="4767263"/>
          <p14:tracePt t="221224" x="6119813" y="4784725"/>
          <p14:tracePt t="221252" x="5929313" y="4784725"/>
          <p14:tracePt t="221264" x="5854700" y="4784725"/>
          <p14:tracePt t="221279" x="5700713" y="4784725"/>
          <p14:tracePt t="221306" x="5370513" y="4767263"/>
          <p14:tracePt t="221333" x="5051425" y="4738688"/>
          <p14:tracePt t="221360" x="4695825" y="4730750"/>
          <p14:tracePt t="221387" x="4238625" y="4684713"/>
          <p14:tracePt t="221414" x="3927475" y="4657725"/>
          <p14:tracePt t="221444" x="3525838" y="4611688"/>
          <p14:tracePt t="221471" x="3279775" y="4602163"/>
          <p14:tracePt t="221484" x="3124200" y="4584700"/>
          <p14:tracePt t="221500" x="2968625" y="4575175"/>
          <p14:tracePt t="221527" x="2620963" y="4556125"/>
          <p14:tracePt t="221554" x="2466975" y="4548188"/>
          <p14:tracePt t="221580" x="2146300" y="4519613"/>
          <p14:tracePt t="221593" x="2009775" y="4511675"/>
          <p14:tracePt t="221610" x="1890713" y="4492625"/>
          <p14:tracePt t="221624" x="1735138" y="4483100"/>
          <p14:tracePt t="221639" x="1598613" y="4475163"/>
          <p14:tracePt t="221667" x="1452563" y="4456113"/>
          <p14:tracePt t="221692" x="1360488" y="4446588"/>
          <p14:tracePt t="221706" x="1287463" y="4438650"/>
          <p14:tracePt t="221720" x="1214438" y="4438650"/>
          <p14:tracePt t="221734" x="1187450" y="4438650"/>
          <p14:tracePt t="221735" x="1160463" y="4429125"/>
          <p14:tracePt t="221750" x="1141413" y="4429125"/>
          <p14:tracePt t="221776" x="1058863" y="4419600"/>
          <p14:tracePt t="221804" x="931863" y="4410075"/>
          <p14:tracePt t="221831" x="795338" y="4383088"/>
          <p14:tracePt t="221844" x="766763" y="4383088"/>
          <p14:tracePt t="221859" x="730250" y="4383088"/>
          <p14:tracePt t="221872" x="712788" y="4383088"/>
          <p14:tracePt t="221887" x="685800" y="4383088"/>
          <p14:tracePt t="221914" x="666750" y="4383088"/>
          <p14:tracePt t="221940" x="657225" y="4373563"/>
          <p14:tracePt t="221968" x="649288" y="4365625"/>
          <p14:tracePt t="221995" x="649288" y="4356100"/>
          <p14:tracePt t="222008" x="649288" y="4346575"/>
          <p14:tracePt t="222036" x="630238" y="4329113"/>
          <p14:tracePt t="222062" x="620713" y="4319588"/>
          <p14:tracePt t="222091" x="612775" y="4310063"/>
          <p14:tracePt t="222104" x="612775" y="4300538"/>
          <p14:tracePt t="222119" x="612775" y="4292600"/>
          <p14:tracePt t="222144" x="612775" y="4283075"/>
          <p14:tracePt t="222158" x="612775" y="4273550"/>
          <p14:tracePt t="222186" x="612775" y="4264025"/>
          <p14:tracePt t="222252" x="612775" y="4256088"/>
          <p14:tracePt t="222395" x="612775" y="4246563"/>
          <p14:tracePt t="222422" x="612775" y="4237038"/>
          <p14:tracePt t="222943" x="612775" y="4227513"/>
          <p14:tracePt t="232226" x="612775" y="4246563"/>
          <p14:tracePt t="232253" x="612775" y="4346575"/>
          <p14:tracePt t="232280" x="612775" y="4456113"/>
          <p14:tracePt t="232295" x="612775" y="4511675"/>
          <p14:tracePt t="232310" x="612775" y="4519613"/>
          <p14:tracePt t="232311" x="612775" y="4548188"/>
          <p14:tracePt t="232326" x="612775" y="4565650"/>
          <p14:tracePt t="232341" x="612775" y="4629150"/>
          <p14:tracePt t="232356" x="620713" y="4665663"/>
          <p14:tracePt t="232371" x="620713" y="4702175"/>
          <p14:tracePt t="232384" x="620713" y="4721225"/>
          <p14:tracePt t="232397" x="620713" y="4757738"/>
          <p14:tracePt t="232425" x="620713" y="4803775"/>
          <p14:tracePt t="232440" x="620713" y="4840288"/>
          <p14:tracePt t="232453" x="620713" y="4848225"/>
          <p14:tracePt t="232467" x="620713" y="4884738"/>
          <p14:tracePt t="232495" x="620713" y="4903788"/>
          <p14:tracePt t="232508" x="620713" y="4922838"/>
          <p14:tracePt t="232536" x="620713" y="4976813"/>
          <p14:tracePt t="232564" x="630238" y="5013325"/>
          <p14:tracePt t="232578" x="630238" y="5022850"/>
          <p14:tracePt t="232592" x="630238" y="5040313"/>
          <p14:tracePt t="232607" x="630238" y="5059363"/>
          <p14:tracePt t="232634" x="630238" y="5076825"/>
          <p14:tracePt t="232647" x="630238" y="5086350"/>
          <p14:tracePt t="232675" x="630238" y="5105400"/>
          <p14:tracePt t="232689" x="630238" y="5113338"/>
          <p14:tracePt t="232704" x="630238" y="5122863"/>
          <p14:tracePt t="232718" x="630238" y="5141913"/>
          <p14:tracePt t="232732" x="630238" y="5159375"/>
          <p14:tracePt t="232746" x="630238" y="5178425"/>
          <p14:tracePt t="232760" x="630238" y="5195888"/>
          <p14:tracePt t="232774" x="630238" y="5205413"/>
          <p14:tracePt t="232789" x="630238" y="5214938"/>
          <p14:tracePt t="232804" x="630238" y="5232400"/>
          <p14:tracePt t="232831" x="630238" y="5241925"/>
          <p14:tracePt t="235267" x="639763" y="5295900"/>
          <p14:tracePt t="235295" x="739775" y="5461000"/>
          <p14:tracePt t="235310" x="849313" y="5580063"/>
          <p14:tracePt t="235326" x="949325" y="5680075"/>
          <p14:tracePt t="235340" x="1087438" y="5789613"/>
          <p14:tracePt t="235355" x="1169988" y="5843588"/>
          <p14:tracePt t="235369" x="1316038" y="5926138"/>
          <p14:tracePt t="235385" x="1498600" y="5999163"/>
          <p14:tracePt t="235397" x="1579563" y="6027738"/>
          <p14:tracePt t="235423" x="1936750" y="6145213"/>
          <p14:tracePt t="235451" x="2182813" y="6254750"/>
          <p14:tracePt t="235464" x="2284413" y="6283325"/>
          <p14:tracePt t="235478" x="2447925" y="6337300"/>
          <p14:tracePt t="235492" x="2603500" y="6364288"/>
          <p14:tracePt t="235505" x="2759075" y="6392863"/>
          <p14:tracePt t="235519" x="2914650" y="6392863"/>
          <p14:tracePt t="235546" x="3087688" y="6392863"/>
          <p14:tracePt t="235558" x="3133725" y="6392863"/>
          <p14:tracePt t="235571" x="3214688" y="6392863"/>
          <p14:tracePt t="235584" x="3297238" y="6392863"/>
          <p14:tracePt t="235600" x="3343275" y="6392863"/>
          <p14:tracePt t="235626" x="3452813" y="6373813"/>
          <p14:tracePt t="235654" x="3552825" y="6327775"/>
          <p14:tracePt t="235681" x="3690938" y="6254750"/>
          <p14:tracePt t="235694" x="3763963" y="6237288"/>
          <p14:tracePt t="235708" x="3810000" y="6210300"/>
          <p14:tracePt t="235735" x="3919538" y="6154738"/>
          <p14:tracePt t="235762" x="4083050" y="6091238"/>
          <p14:tracePt t="235775" x="4129088" y="6064250"/>
          <p14:tracePt t="235791" x="4156075" y="6035675"/>
          <p14:tracePt t="235803" x="4165600" y="6018213"/>
          <p14:tracePt t="235819" x="4165600" y="5999163"/>
          <p14:tracePt t="235846" x="4183063" y="5954713"/>
          <p14:tracePt t="235872" x="4211638" y="5872163"/>
          <p14:tracePt t="235884" x="4219575" y="5835650"/>
          <p14:tracePt t="235898" x="4219575" y="5799138"/>
          <p14:tracePt t="235911" x="4219575" y="5780088"/>
          <p14:tracePt t="235926" x="4229100" y="5734050"/>
          <p14:tracePt t="235953" x="4229100" y="5661025"/>
          <p14:tracePt t="235979" x="4229100" y="5607050"/>
          <p14:tracePt t="235992" x="4229100" y="5570538"/>
          <p14:tracePt t="236007" x="4229100" y="5561013"/>
          <p14:tracePt t="236020" x="4211638" y="5524500"/>
          <p14:tracePt t="236034" x="4202113" y="5514975"/>
          <p14:tracePt t="236046" x="4183063" y="5507038"/>
          <p14:tracePt t="236072" x="4146550" y="5487988"/>
          <p14:tracePt t="236086" x="4138613" y="5487988"/>
          <p14:tracePt t="236099" x="4110038" y="5487988"/>
          <p14:tracePt t="236126" x="4037013" y="5478463"/>
          <p14:tracePt t="236153" x="3973513" y="5478463"/>
          <p14:tracePt t="236180" x="3927475" y="5470525"/>
          <p14:tracePt t="236206" x="3890963" y="5470525"/>
          <p14:tracePt t="236231" x="3883025" y="5470525"/>
          <p14:tracePt t="236244" x="3863975" y="5470525"/>
          <p14:tracePt t="236258" x="3836988" y="5470525"/>
          <p14:tracePt t="236271" x="3810000" y="5487988"/>
          <p14:tracePt t="236285" x="3781425" y="5507038"/>
          <p14:tracePt t="236326" x="3744913" y="5534025"/>
          <p14:tracePt t="236339" x="3735388" y="5543550"/>
          <p14:tracePt t="236352" x="3708400" y="5580063"/>
          <p14:tracePt t="236366" x="3698875" y="5607050"/>
          <p14:tracePt t="236379" x="3698875" y="5616575"/>
          <p14:tracePt t="236393" x="3690938" y="5643563"/>
          <p14:tracePt t="236407" x="3681413" y="5653088"/>
          <p14:tracePt t="236424" x="3681413" y="5697538"/>
          <p14:tracePt t="236437" x="3681413" y="5707063"/>
          <p14:tracePt t="236465" x="3671888" y="5753100"/>
          <p14:tracePt t="236477" x="3671888" y="5762625"/>
          <p14:tracePt t="236491" x="3662363" y="5789613"/>
          <p14:tracePt t="236505" x="3662363" y="5799138"/>
          <p14:tracePt t="236520" x="3662363" y="5835650"/>
          <p14:tracePt t="236534" x="3662363" y="5862638"/>
          <p14:tracePt t="236548" x="3671888" y="5899150"/>
          <p14:tracePt t="236576" x="3690938" y="5962650"/>
          <p14:tracePt t="236591" x="3698875" y="5999163"/>
          <p14:tracePt t="236605" x="3708400" y="6008688"/>
          <p14:tracePt t="236619" x="3727450" y="6035675"/>
          <p14:tracePt t="236633" x="3744913" y="6054725"/>
          <p14:tracePt t="236647" x="3754438" y="6081713"/>
          <p14:tracePt t="236661" x="3773488" y="6100763"/>
          <p14:tracePt t="236675" x="3790950" y="6118225"/>
          <p14:tracePt t="236688" x="3800475" y="6127750"/>
          <p14:tracePt t="236704" x="3810000" y="6137275"/>
          <p14:tracePt t="236731" x="3836988" y="6145213"/>
          <p14:tracePt t="236743" x="3846513" y="6154738"/>
          <p14:tracePt t="236760" x="3863975" y="6164263"/>
          <p14:tracePt t="236774" x="3883025" y="6173788"/>
          <p14:tracePt t="236789" x="3910013" y="6173788"/>
          <p14:tracePt t="236802" x="3946525" y="6173788"/>
          <p14:tracePt t="236818" x="3973513" y="6173788"/>
          <p14:tracePt t="236831" x="3983038" y="6173788"/>
          <p14:tracePt t="236846" x="4000500" y="6173788"/>
          <p14:tracePt t="236874" x="4046538" y="6164263"/>
          <p14:tracePt t="236902" x="4073525" y="6137275"/>
          <p14:tracePt t="236914" x="4083050" y="6127750"/>
          <p14:tracePt t="236929" x="4102100" y="6108700"/>
          <p14:tracePt t="236942" x="4110038" y="6091238"/>
          <p14:tracePt t="236957" x="4119563" y="6072188"/>
          <p14:tracePt t="236985" x="4129088" y="6045200"/>
          <p14:tracePt t="237012" x="4138613" y="5999163"/>
          <p14:tracePt t="237025" x="4146550" y="5972175"/>
          <p14:tracePt t="237044" x="4146550" y="5945188"/>
          <p14:tracePt t="237071" x="4146550" y="5862638"/>
          <p14:tracePt t="237083" x="4146550" y="5853113"/>
          <p14:tracePt t="237097" x="4146550" y="5835650"/>
          <p14:tracePt t="237124" x="4146550" y="5762625"/>
          <p14:tracePt t="237151" x="4138613" y="5697538"/>
          <p14:tracePt t="237164" x="4119563" y="5670550"/>
          <p14:tracePt t="237178" x="4119563" y="5661025"/>
          <p14:tracePt t="237191" x="4092575" y="5624513"/>
          <p14:tracePt t="237206" x="4073525" y="5597525"/>
          <p14:tracePt t="237220" x="4046538" y="5570538"/>
          <p14:tracePt t="237234" x="4029075" y="5543550"/>
          <p14:tracePt t="237261" x="4010025" y="5534025"/>
          <p14:tracePt t="237274" x="4000500" y="5534025"/>
          <p14:tracePt t="237289" x="3992563" y="5524500"/>
          <p14:tracePt t="237302" x="3973513" y="5514975"/>
          <p14:tracePt t="237316" x="3946525" y="5514975"/>
          <p14:tracePt t="237330" x="3927475" y="5514975"/>
          <p14:tracePt t="237344" x="3910013" y="5514975"/>
          <p14:tracePt t="237372" x="3873500" y="5514975"/>
          <p14:tracePt t="237400" x="3827463" y="5524500"/>
          <p14:tracePt t="237414" x="3800475" y="5534025"/>
          <p14:tracePt t="237428" x="3781425" y="5551488"/>
          <p14:tracePt t="237442" x="3763963" y="5561013"/>
          <p14:tracePt t="237457" x="3744913" y="5580063"/>
          <p14:tracePt t="237471" x="3717925" y="5607050"/>
          <p14:tracePt t="237487" x="3708400" y="5616575"/>
          <p14:tracePt t="237514" x="3698875" y="5634038"/>
          <p14:tracePt t="237543" x="3671888" y="5689600"/>
          <p14:tracePt t="237572" x="3662363" y="5734050"/>
          <p14:tracePt t="237585" x="3662363" y="5762625"/>
          <p14:tracePt t="237600" x="3662363" y="5799138"/>
          <p14:tracePt t="237613" x="3654425" y="5816600"/>
          <p14:tracePt t="237629" x="3654425" y="5853113"/>
          <p14:tracePt t="237658" x="3654425" y="5918200"/>
          <p14:tracePt t="237686" x="3671888" y="6018213"/>
          <p14:tracePt t="237711" x="3708400" y="6081713"/>
          <p14:tracePt t="237724" x="3727450" y="6100763"/>
          <p14:tracePt t="237739" x="3763963" y="6137275"/>
          <p14:tracePt t="237765" x="3827463" y="6200775"/>
          <p14:tracePt t="237794" x="3919538" y="6237288"/>
          <p14:tracePt t="237821" x="3983038" y="6254750"/>
          <p14:tracePt t="237833" x="4000500" y="6254750"/>
          <p14:tracePt t="237849" x="4037013" y="6264275"/>
          <p14:tracePt t="237860" x="4083050" y="6273800"/>
          <p14:tracePt t="237875" x="4119563" y="6273800"/>
          <p14:tracePt t="237904" x="4183063" y="6273800"/>
          <p14:tracePt t="237929" x="4192588" y="6273800"/>
          <p14:tracePt t="237943" x="4211638" y="6264275"/>
          <p14:tracePt t="237957" x="4229100" y="6254750"/>
          <p14:tracePt t="237971" x="4248150" y="6237288"/>
          <p14:tracePt t="237985" x="4256088" y="6227763"/>
          <p14:tracePt t="238024" x="4265613" y="6210300"/>
          <p14:tracePt t="238038" x="4275138" y="6200775"/>
          <p14:tracePt t="238052" x="4275138" y="6191250"/>
          <p14:tracePt t="238066" x="4284663" y="6191250"/>
          <p14:tracePt t="238080" x="4292600" y="6181725"/>
          <p14:tracePt t="238093" x="4311650" y="6164263"/>
          <p14:tracePt t="238108" x="4321175" y="6145213"/>
          <p14:tracePt t="238123" x="4321175" y="6137275"/>
          <p14:tracePt t="238151" x="4330700" y="6118225"/>
          <p14:tracePt t="238164" x="4338638" y="6091238"/>
          <p14:tracePt t="238470" x="4338638" y="6081713"/>
          <p14:tracePt t="238756" x="4348163" y="6072188"/>
          <p14:tracePt t="238785" x="4384675" y="6081713"/>
          <p14:tracePt t="238797" x="4403725" y="6091238"/>
          <p14:tracePt t="238824" x="4430713" y="6100763"/>
          <p14:tracePt t="238853" x="4467225" y="6108700"/>
          <p14:tracePt t="238897" x="4476750" y="6108700"/>
          <p14:tracePt t="238925" x="4484688" y="6108700"/>
          <p14:tracePt t="238939" x="4494213" y="6108700"/>
          <p14:tracePt t="238954" x="4503738" y="6108700"/>
          <p14:tracePt t="238968" x="4513263" y="6108700"/>
          <p14:tracePt t="238984" x="4521200" y="6108700"/>
          <p14:tracePt t="238997" x="4530725" y="6108700"/>
          <p14:tracePt t="239024" x="4540250" y="6108700"/>
          <p14:tracePt t="239051" x="4557713" y="6108700"/>
          <p14:tracePt t="239065" x="4576763" y="6118225"/>
          <p14:tracePt t="239078" x="4603750" y="6118225"/>
          <p14:tracePt t="239104" x="4649788" y="6118225"/>
          <p14:tracePt t="239132" x="4667250" y="6118225"/>
          <p14:tracePt t="239144" x="4686300" y="6118225"/>
          <p14:tracePt t="239158" x="4703763" y="6118225"/>
          <p14:tracePt t="239171" x="4732338" y="6118225"/>
          <p14:tracePt t="239189" x="4749800" y="6118225"/>
          <p14:tracePt t="239203" x="4759325" y="6118225"/>
          <p14:tracePt t="239246" x="4786313" y="6108700"/>
          <p14:tracePt t="239272" x="4813300" y="6100763"/>
          <p14:tracePt t="239286" x="4822825" y="6100763"/>
          <p14:tracePt t="239314" x="4832350" y="6091238"/>
          <p14:tracePt t="239355" x="4841875" y="6091238"/>
          <p14:tracePt t="239380" x="4859338" y="6064250"/>
          <p14:tracePt t="239393" x="4868863" y="6064250"/>
          <p14:tracePt t="239409" x="4887913" y="6045200"/>
          <p14:tracePt t="239422" x="4905375" y="6035675"/>
          <p14:tracePt t="239436" x="4914900" y="6027738"/>
          <p14:tracePt t="239464" x="4924425" y="6018213"/>
          <p14:tracePt t="239493" x="4941888" y="6008688"/>
          <p14:tracePt t="239520" x="4951413" y="5991225"/>
          <p14:tracePt t="239546" x="4960938" y="5972175"/>
          <p14:tracePt t="239558" x="4960938" y="5954713"/>
          <p14:tracePt t="239573" x="4960938" y="5945188"/>
          <p14:tracePt t="239601" x="4960938" y="5918200"/>
          <p14:tracePt t="239628" x="4960938" y="5889625"/>
          <p14:tracePt t="239641" x="4960938" y="5881688"/>
          <p14:tracePt t="239656" x="4960938" y="5853113"/>
          <p14:tracePt t="239669" x="4960938" y="5826125"/>
          <p14:tracePt t="239684" x="4951413" y="5799138"/>
          <p14:tracePt t="239711" x="4932363" y="5753100"/>
          <p14:tracePt t="239724" x="4924425" y="5753100"/>
          <p14:tracePt t="239739" x="4887913" y="5707063"/>
          <p14:tracePt t="239752" x="4851400" y="5670550"/>
          <p14:tracePt t="239768" x="4832350" y="5653088"/>
          <p14:tracePt t="239781" x="4795838" y="5634038"/>
          <p14:tracePt t="239795" x="4759325" y="5616575"/>
          <p14:tracePt t="239807" x="4749800" y="5616575"/>
          <p14:tracePt t="239833" x="4703763" y="5597525"/>
          <p14:tracePt t="239847" x="4659313" y="5588000"/>
          <p14:tracePt t="239861" x="4630738" y="5580063"/>
          <p14:tracePt t="239875" x="4594225" y="5570538"/>
          <p14:tracePt t="239888" x="4576763" y="5570538"/>
          <p14:tracePt t="239915" x="4530725" y="5551488"/>
          <p14:tracePt t="239942" x="4503738" y="5551488"/>
          <p14:tracePt t="239956" x="4484688" y="5551488"/>
          <p14:tracePt t="239970" x="4476750" y="5551488"/>
          <p14:tracePt t="239983" x="4467225" y="5551488"/>
          <p14:tracePt t="239996" x="4448175" y="5551488"/>
          <p14:tracePt t="240024" x="4430713" y="5570538"/>
          <p14:tracePt t="240050" x="4411663" y="5588000"/>
          <p14:tracePt t="240063" x="4403725" y="5597525"/>
          <p14:tracePt t="240102" x="4394200" y="5597525"/>
          <p14:tracePt t="240116" x="4384675" y="5607050"/>
          <p14:tracePt t="240130" x="4384675" y="5616575"/>
          <p14:tracePt t="240144" x="4384675" y="5634038"/>
          <p14:tracePt t="240158" x="4384675" y="5643563"/>
          <p14:tracePt t="240171" x="4375150" y="5670550"/>
          <p14:tracePt t="240201" x="4375150" y="5689600"/>
          <p14:tracePt t="240216" x="4375150" y="5716588"/>
          <p14:tracePt t="240243" x="4375150" y="5753100"/>
          <p14:tracePt t="240272" x="4375150" y="5762625"/>
          <p14:tracePt t="240299" x="4375150" y="5780088"/>
          <p14:tracePt t="240312" x="4375150" y="5799138"/>
          <p14:tracePt t="240325" x="4375150" y="5807075"/>
          <p14:tracePt t="240339" x="4375150" y="5826125"/>
          <p14:tracePt t="240353" x="4375150" y="5835650"/>
          <p14:tracePt t="240379" x="4375150" y="5862638"/>
          <p14:tracePt t="240392" x="4375150" y="5889625"/>
          <p14:tracePt t="240407" x="4375150" y="5899150"/>
          <p14:tracePt t="240419" x="4375150" y="5908675"/>
          <p14:tracePt t="240433" x="4375150" y="5918200"/>
          <p14:tracePt t="240445" x="4375150" y="5926138"/>
          <p14:tracePt t="240473" x="4375150" y="5945188"/>
          <p14:tracePt t="240486" x="4384675" y="5954713"/>
          <p14:tracePt t="240500" x="4394200" y="5972175"/>
          <p14:tracePt t="240527" x="4403725" y="5991225"/>
          <p14:tracePt t="240555" x="4411663" y="6008688"/>
          <p14:tracePt t="240583" x="4421188" y="6035675"/>
          <p14:tracePt t="240608" x="4440238" y="6072188"/>
          <p14:tracePt t="240636" x="4448175" y="6072188"/>
          <p14:tracePt t="240663" x="4467225" y="6091238"/>
          <p14:tracePt t="240691" x="4503738" y="6108700"/>
          <p14:tracePt t="240704" x="4513263" y="6118225"/>
          <p14:tracePt t="240731" x="4521200" y="6118225"/>
          <p14:tracePt t="240744" x="4530725" y="6127750"/>
          <p14:tracePt t="240771" x="4557713" y="6127750"/>
          <p14:tracePt t="240785" x="4567238" y="6127750"/>
          <p14:tracePt t="240798" x="4576763" y="6127750"/>
          <p14:tracePt t="240798" x="4586288" y="6137275"/>
          <p14:tracePt t="240839" x="4594225" y="6137275"/>
          <p14:tracePt t="240867" x="4622800" y="6137275"/>
          <p14:tracePt t="240880" x="4630738" y="6137275"/>
          <p14:tracePt t="240894" x="4640263" y="6137275"/>
          <p14:tracePt t="240894" x="4649788" y="6137275"/>
          <p14:tracePt t="240909" x="4659313" y="6137275"/>
          <p14:tracePt t="240923" x="4667250" y="6137275"/>
          <p14:tracePt t="240936" x="4676775" y="6137275"/>
          <p14:tracePt t="240951" x="4686300" y="6137275"/>
          <p14:tracePt t="240964" x="4695825" y="6137275"/>
          <p14:tracePt t="240978" x="4703763" y="6137275"/>
          <p14:tracePt t="241005" x="4722813" y="6137275"/>
          <p14:tracePt t="241018" x="4732338" y="6137275"/>
          <p14:tracePt t="241047" x="4749800" y="6137275"/>
          <p14:tracePt t="241059" x="4759325" y="6137275"/>
          <p14:tracePt t="241087" x="4768850" y="6137275"/>
          <p14:tracePt t="241114" x="4786313" y="6137275"/>
          <p14:tracePt t="241141" x="4805363" y="6127750"/>
          <p14:tracePt t="241154" x="4813300" y="6127750"/>
          <p14:tracePt t="241170" x="4832350" y="6118225"/>
          <p14:tracePt t="241188" x="4841875" y="6108700"/>
          <p14:tracePt t="241203" x="4851400" y="6100763"/>
          <p14:tracePt t="241217" x="4859338" y="6100763"/>
          <p14:tracePt t="241244" x="4859338" y="6091238"/>
          <p14:tracePt t="241271" x="4878388" y="6081713"/>
          <p14:tracePt t="241283" x="4895850" y="6072188"/>
          <p14:tracePt t="241297" x="4905375" y="6072188"/>
          <p14:tracePt t="241336" x="4914900" y="6064250"/>
          <p14:tracePt t="241364" x="4932363" y="6027738"/>
          <p14:tracePt t="241405" x="4941888" y="6008688"/>
          <p14:tracePt t="241443" x="4951413" y="5991225"/>
          <p14:tracePt t="241470" x="4951413" y="5981700"/>
          <p14:tracePt t="241496" x="4951413" y="5972175"/>
          <p14:tracePt t="241510" x="4960938" y="5962650"/>
          <p14:tracePt t="241526" x="4968875" y="5945188"/>
          <p14:tracePt t="241553" x="4978400" y="5908675"/>
          <p14:tracePt t="241580" x="4987925" y="5899150"/>
          <p14:tracePt t="241594" x="4987925" y="5889625"/>
          <p14:tracePt t="241608" x="4987925" y="5872163"/>
          <p14:tracePt t="241622" x="4987925" y="5862638"/>
          <p14:tracePt t="241635" x="4987925" y="5853113"/>
          <p14:tracePt t="241661" x="4987925" y="5843588"/>
          <p14:tracePt t="241675" x="4987925" y="5826125"/>
          <p14:tracePt t="241688" x="4987925" y="5799138"/>
          <p14:tracePt t="241703" x="4978400" y="5780088"/>
          <p14:tracePt t="241718" x="4960938" y="5743575"/>
          <p14:tracePt t="241731" x="4951413" y="5734050"/>
          <p14:tracePt t="241745" x="4941888" y="5726113"/>
          <p14:tracePt t="241759" x="4941888" y="5716588"/>
          <p14:tracePt t="241785" x="4914900" y="5689600"/>
          <p14:tracePt t="241798" x="4895850" y="5670550"/>
          <p14:tracePt t="241813" x="4878388" y="5661025"/>
          <p14:tracePt t="241826" x="4851400" y="5653088"/>
          <p14:tracePt t="241840" x="4851400" y="5643563"/>
          <p14:tracePt t="241853" x="4822825" y="5634038"/>
          <p14:tracePt t="241869" x="4795838" y="5624513"/>
          <p14:tracePt t="241896" x="4722813" y="5607050"/>
          <p14:tracePt t="241922" x="4686300" y="5597525"/>
          <p14:tracePt t="241936" x="4667250" y="5588000"/>
          <p14:tracePt t="241951" x="4649788" y="5588000"/>
          <p14:tracePt t="241964" x="4640263" y="5588000"/>
          <p14:tracePt t="241977" x="4630738" y="5588000"/>
          <p14:tracePt t="242006" x="4586288" y="5588000"/>
          <p14:tracePt t="242033" x="4576763" y="5588000"/>
          <p14:tracePt t="242060" x="4557713" y="5588000"/>
          <p14:tracePt t="242074" x="4549775" y="5588000"/>
          <p14:tracePt t="242088" x="4521200" y="5597525"/>
          <p14:tracePt t="242116" x="4513263" y="5597525"/>
          <p14:tracePt t="242144" x="4503738" y="5607050"/>
          <p14:tracePt t="242173" x="4494213" y="5634038"/>
          <p14:tracePt t="242201" x="4484688" y="5661025"/>
          <p14:tracePt t="242215" x="4484688" y="5670550"/>
          <p14:tracePt t="242228" x="4484688" y="5680075"/>
          <p14:tracePt t="242228" x="4476750" y="5689600"/>
          <p14:tracePt t="242256" x="4476750" y="5697538"/>
          <p14:tracePt t="242256" x="4476750" y="5707063"/>
          <p14:tracePt t="242283" x="4476750" y="5726113"/>
          <p14:tracePt t="242309" x="4476750" y="5762625"/>
          <p14:tracePt t="242323" x="4476750" y="5770563"/>
          <p14:tracePt t="242338" x="4476750" y="5789613"/>
          <p14:tracePt t="242366" x="4476750" y="5826125"/>
          <p14:tracePt t="242394" x="4476750" y="5862638"/>
          <p14:tracePt t="242421" x="4476750" y="5899150"/>
          <p14:tracePt t="242435" x="4476750" y="5908675"/>
          <p14:tracePt t="242450" x="4476750" y="5926138"/>
          <p14:tracePt t="242464" x="4476750" y="5935663"/>
          <p14:tracePt t="242476" x="4484688" y="5945188"/>
          <p14:tracePt t="242494" x="4484688" y="5954713"/>
          <p14:tracePt t="242506" x="4484688" y="5972175"/>
          <p14:tracePt t="242534" x="4494213" y="5991225"/>
          <p14:tracePt t="242561" x="4494213" y="5999163"/>
          <p14:tracePt t="242575" x="4503738" y="6008688"/>
          <p14:tracePt t="242590" x="4513263" y="6018213"/>
          <p14:tracePt t="242604" x="4513263" y="6027738"/>
          <p14:tracePt t="242617" x="4521200" y="6035675"/>
          <p14:tracePt t="242643" x="4530725" y="6045200"/>
          <p14:tracePt t="242683" x="4540250" y="6054725"/>
          <p14:tracePt t="242723" x="4567238" y="6054725"/>
          <p14:tracePt t="242750" x="4594225" y="6064250"/>
          <p14:tracePt t="242764" x="4603750" y="6064250"/>
          <p14:tracePt t="242777" x="4622800" y="6064250"/>
          <p14:tracePt t="242791" x="4630738" y="6064250"/>
          <p14:tracePt t="242805" x="4640263" y="6064250"/>
          <p14:tracePt t="242833" x="4659313" y="6064250"/>
          <p14:tracePt t="242858" x="4703763" y="6072188"/>
          <p14:tracePt t="242873" x="4722813" y="6072188"/>
          <p14:tracePt t="242887" x="4749800" y="6072188"/>
          <p14:tracePt t="242900" x="4759325" y="6072188"/>
          <p14:tracePt t="242913" x="4768850" y="6072188"/>
          <p14:tracePt t="242927" x="4776788" y="6072188"/>
          <p14:tracePt t="242955" x="4795838" y="6072188"/>
          <p14:tracePt t="242983" x="4813300" y="6072188"/>
          <p14:tracePt t="242995" x="4822825" y="6072188"/>
          <p14:tracePt t="243010" x="4841875" y="6072188"/>
          <p14:tracePt t="243039" x="4868863" y="6072188"/>
          <p14:tracePt t="243066" x="4895850" y="6064250"/>
          <p14:tracePt t="243094" x="4932363" y="6054725"/>
          <p14:tracePt t="243148" x="4941888" y="6054725"/>
          <p14:tracePt t="243175" x="4951413" y="6045200"/>
          <p14:tracePt t="243229" x="4968875" y="6027738"/>
          <p14:tracePt t="243256" x="4968875" y="6018213"/>
          <p14:tracePt t="243284" x="4978400" y="6008688"/>
          <p14:tracePt t="243311" x="4978400" y="5999163"/>
          <p14:tracePt t="243324" x="4978400" y="5981700"/>
          <p14:tracePt t="243338" x="4987925" y="5962650"/>
          <p14:tracePt t="243364" x="4987925" y="5935663"/>
          <p14:tracePt t="243391" x="4987925" y="5908675"/>
          <p14:tracePt t="243406" x="4987925" y="5881688"/>
          <p14:tracePt t="243419" x="4987925" y="5853113"/>
          <p14:tracePt t="243434" x="4987925" y="5835650"/>
          <p14:tracePt t="243448" x="4987925" y="5816600"/>
          <p14:tracePt t="243461" x="4987925" y="5807075"/>
          <p14:tracePt t="243475" x="4987925" y="5789613"/>
          <p14:tracePt t="243502" x="4987925" y="5743575"/>
          <p14:tracePt t="243516" x="4987925" y="5734050"/>
          <p14:tracePt t="243529" x="4987925" y="5716588"/>
          <p14:tracePt t="243543" x="4978400" y="5689600"/>
          <p14:tracePt t="243558" x="4978400" y="5680075"/>
          <p14:tracePt t="243573" x="4978400" y="5661025"/>
          <p14:tracePt t="243586" x="4968875" y="5653088"/>
          <p14:tracePt t="243586" x="4960938" y="5653088"/>
          <p14:tracePt t="243614" x="4951413" y="5643563"/>
          <p14:tracePt t="243642" x="4932363" y="5624513"/>
          <p14:tracePt t="243657" x="4924425" y="5616575"/>
          <p14:tracePt t="243670" x="4905375" y="5616575"/>
          <p14:tracePt t="243685" x="4895850" y="5607050"/>
          <p14:tracePt t="243699" x="4868863" y="5597525"/>
          <p14:tracePt t="243713" x="4859338" y="5597525"/>
          <p14:tracePt t="243727" x="4832350" y="5588000"/>
          <p14:tracePt t="243755" x="4776788" y="5588000"/>
          <p14:tracePt t="243783" x="4722813" y="5588000"/>
          <p14:tracePt t="243810" x="4695825" y="5588000"/>
          <p14:tracePt t="243824" x="4676775" y="5588000"/>
          <p14:tracePt t="243839" x="4667250" y="5588000"/>
          <p14:tracePt t="243853" x="4640263" y="5588000"/>
          <p14:tracePt t="243866" x="4622800" y="5588000"/>
          <p14:tracePt t="243893" x="4586288" y="5588000"/>
          <p14:tracePt t="243921" x="4549775" y="5588000"/>
          <p14:tracePt t="243934" x="4540250" y="5588000"/>
          <p14:tracePt t="243955" x="4521200" y="5588000"/>
          <p14:tracePt t="243997" x="4513263" y="5588000"/>
          <p14:tracePt t="244010" x="4494213" y="5588000"/>
          <p14:tracePt t="244026" x="4484688" y="5588000"/>
          <p14:tracePt t="244040" x="4476750" y="5597525"/>
          <p14:tracePt t="244053" x="4467225" y="5607050"/>
          <p14:tracePt t="244093" x="4448175" y="5634038"/>
          <p14:tracePt t="244121" x="4430713" y="5643563"/>
          <p14:tracePt t="244172" x="4421188" y="5680075"/>
          <p14:tracePt t="244183" x="4411663" y="5697538"/>
          <p14:tracePt t="244196" x="4411663" y="5707063"/>
          <p14:tracePt t="244234" x="4394200" y="5753100"/>
          <p14:tracePt t="244259" x="4394200" y="5762625"/>
          <p14:tracePt t="244274" x="4394200" y="5799138"/>
          <p14:tracePt t="244288" x="4394200" y="5816600"/>
          <p14:tracePt t="244316" x="4394200" y="5853113"/>
          <p14:tracePt t="244341" x="4394200" y="5881688"/>
          <p14:tracePt t="244354" x="4394200" y="5889625"/>
          <p14:tracePt t="244368" x="4394200" y="5899150"/>
          <p14:tracePt t="244395" x="4394200" y="5926138"/>
          <p14:tracePt t="244422" x="4394200" y="5962650"/>
          <p14:tracePt t="244449" x="4403725" y="5991225"/>
          <p14:tracePt t="244476" x="4403725" y="5999163"/>
          <p14:tracePt t="244504" x="4421188" y="6008688"/>
          <p14:tracePt t="244544" x="4430713" y="6018213"/>
          <p14:tracePt t="244557" x="4440238" y="6027738"/>
          <p14:tracePt t="244572" x="4448175" y="6027738"/>
          <p14:tracePt t="244585" x="4467225" y="6035675"/>
          <p14:tracePt t="244600" x="4484688" y="6035675"/>
          <p14:tracePt t="244627" x="4494213" y="6035675"/>
          <p14:tracePt t="244654" x="4530725" y="6035675"/>
          <p14:tracePt t="244667" x="4557713" y="6045200"/>
          <p14:tracePt t="244682" x="4586288" y="6045200"/>
          <p14:tracePt t="244694" x="4594225" y="6045200"/>
          <p14:tracePt t="244708" x="4613275" y="6045200"/>
          <p14:tracePt t="244734" x="4630738" y="6045200"/>
          <p14:tracePt t="244760" x="4667250" y="6054725"/>
          <p14:tracePt t="244773" x="4676775" y="6054725"/>
          <p14:tracePt t="244815" x="4703763" y="6054725"/>
          <p14:tracePt t="244842" x="4732338" y="6054725"/>
          <p14:tracePt t="244921" x="4768850" y="6054725"/>
          <p14:tracePt t="244949" x="4776788" y="6054725"/>
          <p14:tracePt t="244962" x="4786313" y="6045200"/>
          <p14:tracePt t="244989" x="4795838" y="6045200"/>
          <p14:tracePt t="245003" x="4805363" y="6045200"/>
          <p14:tracePt t="245016" x="4805363" y="6035675"/>
          <p14:tracePt t="245094" x="4822825" y="6018213"/>
          <p14:tracePt t="245133" x="4832350" y="6018213"/>
          <p14:tracePt t="245146" x="4841875" y="6018213"/>
          <p14:tracePt t="245173" x="4859338" y="5999163"/>
          <p14:tracePt t="245195" x="4868863" y="5991225"/>
          <p14:tracePt t="245236" x="4868863" y="5981700"/>
          <p14:tracePt t="245236" x="4868863" y="5972175"/>
          <p14:tracePt t="245262" x="4878388" y="5962650"/>
          <p14:tracePt t="245275" x="4887913" y="5954713"/>
          <p14:tracePt t="245313" x="4895850" y="5945188"/>
          <p14:tracePt t="245339" x="4905375" y="5918200"/>
          <p14:tracePt t="245365" x="4905375" y="5908675"/>
          <p14:tracePt t="245378" x="4905375" y="5899150"/>
          <p14:tracePt t="245403" x="4914900" y="5889625"/>
          <p14:tracePt t="245478" x="4924425" y="5872163"/>
          <p14:tracePt t="245540" x="4924425" y="5862638"/>
          <p14:tracePt t="245554" x="4924425" y="5853113"/>
          <p14:tracePt t="245791" x="4932363" y="5816600"/>
          <p14:tracePt t="246194" x="4932363" y="5807075"/>
          <p14:tracePt t="246259" x="4932363" y="5799138"/>
          <p14:tracePt t="246286" x="4941888" y="5789613"/>
          <p14:tracePt t="246336" x="4951413" y="5780088"/>
          <p14:tracePt t="246376" x="4960938" y="5770563"/>
          <p14:tracePt t="246415" x="4968875" y="5743575"/>
          <p14:tracePt t="246428" x="4978400" y="5743575"/>
          <p14:tracePt t="246441" x="4987925" y="5734050"/>
          <p14:tracePt t="246480" x="4997450" y="5716588"/>
          <p14:tracePt t="246493" x="5005388" y="5707063"/>
          <p14:tracePt t="246508" x="5014913" y="5697538"/>
          <p14:tracePt t="246522" x="5024438" y="5689600"/>
          <p14:tracePt t="246574" x="5041900" y="5680075"/>
          <p14:tracePt t="246602" x="5060950" y="5680075"/>
          <p14:tracePt t="246630" x="5087938" y="5680075"/>
          <p14:tracePt t="246645" x="5106988" y="5680075"/>
          <p14:tracePt t="246659" x="5114925" y="5680075"/>
          <p14:tracePt t="246673" x="5143500" y="5680075"/>
          <p14:tracePt t="246686" x="5151438" y="5680075"/>
          <p14:tracePt t="246713" x="5160963" y="5680075"/>
          <p14:tracePt t="246756" x="5170488" y="5680075"/>
          <p14:tracePt t="246770" x="5180013" y="5680075"/>
          <p14:tracePt t="246784" x="5197475" y="5680075"/>
          <p14:tracePt t="246822" x="5207000" y="5689600"/>
          <p14:tracePt t="246835" x="5216525" y="5697538"/>
          <p14:tracePt t="246848" x="5216525" y="5707063"/>
          <p14:tracePt t="246876" x="5216525" y="5716588"/>
          <p14:tracePt t="246904" x="5224463" y="5734050"/>
          <p14:tracePt t="246944" x="5224463" y="5743575"/>
          <p14:tracePt t="246970" x="5224463" y="5753100"/>
          <p14:tracePt t="247010" x="5207000" y="5770563"/>
          <p14:tracePt t="247023" x="5187950" y="5780088"/>
          <p14:tracePt t="247037" x="5180013" y="5780088"/>
          <p14:tracePt t="247050" x="5151438" y="5789613"/>
          <p14:tracePt t="247064" x="5143500" y="5789613"/>
          <p14:tracePt t="247105" x="5124450" y="5789613"/>
          <p14:tracePt t="247132" x="5114925" y="5789613"/>
          <p14:tracePt t="247144" x="5106988" y="5789613"/>
          <p14:tracePt t="247158" x="5087938" y="5789613"/>
          <p14:tracePt t="247183" x="5078413" y="5780088"/>
          <p14:tracePt t="247210" x="5060950" y="5770563"/>
          <p14:tracePt t="247236" x="5051425" y="5762625"/>
          <p14:tracePt t="247262" x="5033963" y="5734050"/>
          <p14:tracePt t="247276" x="5033963" y="5707063"/>
          <p14:tracePt t="247293" x="5033963" y="5689600"/>
          <p14:tracePt t="247320" x="5014913" y="5670550"/>
          <p14:tracePt t="247333" x="5014913" y="5661025"/>
          <p14:tracePt t="247346" x="5014913" y="5653088"/>
          <p14:tracePt t="247359" x="5014913" y="5643563"/>
          <p14:tracePt t="247385" x="5024438" y="5616575"/>
          <p14:tracePt t="247397" x="5033963" y="5607050"/>
          <p14:tracePt t="247409" x="5041900" y="5607050"/>
          <p14:tracePt t="247437" x="5051425" y="5607050"/>
          <p14:tracePt t="247463" x="5097463" y="5607050"/>
          <p14:tracePt t="247489" x="5180013" y="5607050"/>
          <p14:tracePt t="247514" x="5253038" y="5607050"/>
          <p14:tracePt t="247540" x="5297488" y="5597525"/>
          <p14:tracePt t="247554" x="5307013" y="5597525"/>
          <p14:tracePt t="247579" x="5316538" y="5597525"/>
          <p14:tracePt t="247605" x="5334000" y="5588000"/>
          <p14:tracePt t="247682" x="5343525" y="5588000"/>
          <p14:tracePt t="247787" x="5334000" y="5597525"/>
          <p14:tracePt t="247800" x="5307013" y="5634038"/>
          <p14:tracePt t="247813" x="5280025" y="5661025"/>
          <p14:tracePt t="247828" x="5270500" y="5670550"/>
          <p14:tracePt t="247828" x="5260975" y="5680075"/>
          <p14:tracePt t="247856" x="5243513" y="5707063"/>
          <p14:tracePt t="247885" x="5224463" y="5726113"/>
          <p14:tracePt t="247897" x="5197475" y="5734050"/>
          <p14:tracePt t="247911" x="5170488" y="5753100"/>
          <p14:tracePt t="247925" x="5143500" y="5762625"/>
          <p14:tracePt t="247940" x="5124450" y="5762625"/>
          <p14:tracePt t="247953" x="5114925" y="5762625"/>
          <p14:tracePt t="247969" x="5106988" y="5762625"/>
          <p14:tracePt t="247995" x="5097463" y="5762625"/>
          <p14:tracePt t="248022" x="5078413" y="5762625"/>
          <p14:tracePt t="248205" x="5070475" y="5770563"/>
          <p14:tracePt t="248244" x="5033963" y="5799138"/>
          <p14:tracePt t="248271" x="5024438" y="5799138"/>
          <p14:tracePt t="248284" x="5014913" y="5807075"/>
          <p14:tracePt t="248324" x="4997450" y="5826125"/>
          <p14:tracePt t="248362" x="4987925" y="5843588"/>
          <p14:tracePt t="248375" x="4987925" y="5862638"/>
          <p14:tracePt t="248403" x="4987925" y="5872163"/>
          <p14:tracePt t="248430" x="4987925" y="5899150"/>
          <p14:tracePt t="248443" x="4987925" y="5918200"/>
          <p14:tracePt t="248457" x="4987925" y="5926138"/>
          <p14:tracePt t="248470" x="4987925" y="5935663"/>
          <p14:tracePt t="248485" x="4987925" y="5945188"/>
          <p14:tracePt t="248498" x="4987925" y="5954713"/>
          <p14:tracePt t="248525" x="4987925" y="5972175"/>
          <p14:tracePt t="248551" x="4987925" y="5991225"/>
          <p14:tracePt t="248565" x="4987925" y="5999163"/>
          <p14:tracePt t="248578" x="4987925" y="6008688"/>
          <p14:tracePt t="248604" x="4987925" y="6027738"/>
          <p14:tracePt t="248631" x="4987925" y="6045200"/>
          <p14:tracePt t="248684" x="4987925" y="6054725"/>
          <p14:tracePt t="248711" x="4987925" y="6064250"/>
          <p14:tracePt t="248906" x="4987925" y="6072188"/>
          <p14:tracePt t="248918" x="5005388" y="6035675"/>
          <p14:tracePt t="248935" x="5014913" y="5999163"/>
          <p14:tracePt t="248962" x="5024438" y="5972175"/>
          <p14:tracePt t="248975" x="5033963" y="5954713"/>
          <p14:tracePt t="248990" x="5041900" y="5935663"/>
          <p14:tracePt t="249003" x="5041900" y="5926138"/>
          <p14:tracePt t="249019" x="5041900" y="5918200"/>
          <p14:tracePt t="249037" x="5060950" y="5899150"/>
          <p14:tracePt t="249063" x="5070475" y="5889625"/>
          <p14:tracePt t="249076" x="5078413" y="5881688"/>
          <p14:tracePt t="249093" x="5087938" y="5872163"/>
          <p14:tracePt t="249131" x="5097463" y="5862638"/>
          <p14:tracePt t="249144" x="5097463" y="5853113"/>
          <p14:tracePt t="249209" x="5124450" y="5835650"/>
          <p14:tracePt t="249222" x="5143500" y="5835650"/>
          <p14:tracePt t="249236" x="5160963" y="5826125"/>
          <p14:tracePt t="249249" x="5170488" y="5826125"/>
          <p14:tracePt t="249263" x="5216525" y="5826125"/>
          <p14:tracePt t="249277" x="5253038" y="5816600"/>
          <p14:tracePt t="249302" x="5343525" y="5807075"/>
          <p14:tracePt t="249329" x="5370513" y="5807075"/>
          <p14:tracePt t="249357" x="5380038" y="5807075"/>
          <p14:tracePt t="249552" x="5362575" y="5835650"/>
          <p14:tracePt t="249566" x="5343525" y="5872163"/>
          <p14:tracePt t="249580" x="5316538" y="5899150"/>
          <p14:tracePt t="249594" x="5297488" y="5908675"/>
          <p14:tracePt t="249608" x="5270500" y="5935663"/>
          <p14:tracePt t="249635" x="5243513" y="5962650"/>
          <p14:tracePt t="249663" x="5224463" y="5981700"/>
          <p14:tracePt t="249691" x="5207000" y="5991225"/>
          <p14:tracePt t="249767" x="5197475" y="5991225"/>
          <p14:tracePt t="249780" x="5187950" y="5991225"/>
          <p14:tracePt t="249794" x="5180013" y="5991225"/>
          <p14:tracePt t="249809" x="5180013" y="5972175"/>
          <p14:tracePt t="249823" x="5170488" y="5935663"/>
          <p14:tracePt t="249850" x="5170488" y="5918200"/>
          <p14:tracePt t="249875" x="5170488" y="5908675"/>
          <p14:tracePt t="250060" x="5170488" y="5926138"/>
          <p14:tracePt t="250074" x="5170488" y="5935663"/>
          <p14:tracePt t="250088" x="5170488" y="5962650"/>
          <p14:tracePt t="250103" x="5170488" y="5981700"/>
          <p14:tracePt t="250132" x="5170488" y="6018213"/>
          <p14:tracePt t="250143" x="5170488" y="6035675"/>
          <p14:tracePt t="250158" x="5170488" y="6064250"/>
          <p14:tracePt t="250172" x="5160963" y="6091238"/>
          <p14:tracePt t="250199" x="5160963" y="6100763"/>
          <p14:tracePt t="250246" x="5160963" y="6108700"/>
          <p14:tracePt t="250395" x="5160963" y="6091238"/>
          <p14:tracePt t="250411" x="5160963" y="6054725"/>
          <p14:tracePt t="250425" x="5160963" y="6027738"/>
          <p14:tracePt t="250438" x="5160963" y="6018213"/>
          <p14:tracePt t="250465" x="5160963" y="6008688"/>
          <p14:tracePt t="250477" x="5160963" y="5999163"/>
          <p14:tracePt t="250504" x="5160963" y="5981700"/>
          <p14:tracePt t="250629" x="5160963" y="5991225"/>
          <p14:tracePt t="250642" x="5160963" y="5999163"/>
          <p14:tracePt t="250658" x="5170488" y="6027738"/>
          <p14:tracePt t="250672" x="5180013" y="6045200"/>
          <p14:tracePt t="250687" x="5187950" y="6072188"/>
          <p14:tracePt t="250701" x="5197475" y="6091238"/>
          <p14:tracePt t="250715" x="5207000" y="6108700"/>
          <p14:tracePt t="250728" x="5216525" y="6108700"/>
          <p14:tracePt t="250755" x="5224463" y="6127750"/>
          <p14:tracePt t="250796" x="5233988" y="6137275"/>
          <p14:tracePt t="250941" x="5253038" y="6108700"/>
          <p14:tracePt t="250955" x="5260975" y="6072188"/>
          <p14:tracePt t="250970" x="5270500" y="6008688"/>
          <p14:tracePt t="250985" x="5297488" y="5962650"/>
          <p14:tracePt t="250999" x="5307013" y="5945188"/>
          <p14:tracePt t="251014" x="5316538" y="5926138"/>
          <p14:tracePt t="251053" x="5316538" y="5908675"/>
          <p14:tracePt t="251230" x="5326063" y="5899150"/>
          <p14:tracePt t="251258" x="5362575" y="5899150"/>
          <p14:tracePt t="251273" x="5399088" y="5889625"/>
          <p14:tracePt t="251302" x="5499100" y="5881688"/>
          <p14:tracePt t="251314" x="5526088" y="5872163"/>
          <p14:tracePt t="251329" x="5591175" y="5862638"/>
          <p14:tracePt t="251342" x="5627688" y="5853113"/>
          <p14:tracePt t="251356" x="5664200" y="5835650"/>
          <p14:tracePt t="251368" x="5672138" y="5835650"/>
          <p14:tracePt t="251368" x="5691188" y="5826125"/>
          <p14:tracePt t="251384" x="5700713" y="5826125"/>
          <p14:tracePt t="251410" x="5708650" y="5816600"/>
          <p14:tracePt t="251424" x="5718175" y="5816600"/>
          <p14:tracePt t="251439" x="5745163" y="5807075"/>
          <p14:tracePt t="251481" x="5754688" y="5807075"/>
          <p14:tracePt t="251494" x="5764213" y="5799138"/>
          <p14:tracePt t="251535" x="5773738" y="5799138"/>
          <p14:tracePt t="251548" x="5791200" y="5789613"/>
          <p14:tracePt t="251575" x="5810250" y="5780088"/>
          <p14:tracePt t="251588" x="5818188" y="5780088"/>
          <p14:tracePt t="251603" x="5854700" y="5762625"/>
          <p14:tracePt t="251616" x="5891213" y="5753100"/>
          <p14:tracePt t="251642" x="5992813" y="5716588"/>
          <p14:tracePt t="251670" x="6065838" y="5680075"/>
          <p14:tracePt t="251684" x="6075363" y="5680075"/>
          <p14:tracePt t="251696" x="6119813" y="5661025"/>
          <p14:tracePt t="251723" x="6165850" y="5624513"/>
          <p14:tracePt t="251750" x="6202363" y="5607050"/>
          <p14:tracePt t="251777" x="6221413" y="5597525"/>
          <p14:tracePt t="251802" x="6257925" y="5580063"/>
          <p14:tracePt t="251816" x="6265863" y="5570538"/>
          <p14:tracePt t="264258" x="6184900" y="5514975"/>
          <p14:tracePt t="264285" x="6111875" y="5507038"/>
          <p14:tracePt t="264311" x="5973763" y="5507038"/>
          <p14:tracePt t="264324" x="5910263" y="5507038"/>
          <p14:tracePt t="264338" x="5891213" y="5507038"/>
          <p14:tracePt t="264351" x="5883275" y="5507038"/>
          <p14:tracePt t="264365" x="5846763" y="5507038"/>
          <p14:tracePt t="264377" x="5818188" y="5507038"/>
          <p14:tracePt t="264404" x="5618163" y="5514975"/>
          <p14:tracePt t="264417" x="5535613" y="5514975"/>
          <p14:tracePt t="264430" x="5472113" y="5514975"/>
          <p14:tracePt t="264443" x="5445125" y="5514975"/>
          <p14:tracePt t="264457" x="5370513" y="5514975"/>
          <p14:tracePt t="264475" x="5270500" y="5514975"/>
          <p14:tracePt t="264488" x="5180013" y="5514975"/>
          <p14:tracePt t="264515" x="5033963" y="5514975"/>
          <p14:tracePt t="264541" x="4914900" y="5507038"/>
          <p14:tracePt t="264555" x="4878388" y="5507038"/>
          <p14:tracePt t="264569" x="4805363" y="5507038"/>
          <p14:tracePt t="264583" x="4722813" y="5507038"/>
          <p14:tracePt t="264596" x="4630738" y="5507038"/>
          <p14:tracePt t="264623" x="4540250" y="5514975"/>
          <p14:tracePt t="264651" x="4448175" y="5551488"/>
          <p14:tracePt t="264663" x="4403725" y="5570538"/>
          <p14:tracePt t="264678" x="4348163" y="5580063"/>
          <p14:tracePt t="264707" x="4302125" y="5597525"/>
          <p14:tracePt t="264737" x="4238625" y="5624513"/>
          <p14:tracePt t="264767" x="4211638" y="5634038"/>
          <p14:tracePt t="264793" x="4165600" y="5653088"/>
          <p14:tracePt t="264807" x="4119563" y="5680075"/>
          <p14:tracePt t="264822" x="4083050" y="5707063"/>
          <p14:tracePt t="264835" x="4046538" y="5726113"/>
          <p14:tracePt t="264851" x="4019550" y="5743575"/>
          <p14:tracePt t="264864" x="3992563" y="5770563"/>
          <p14:tracePt t="264878" x="3973513" y="5789613"/>
          <p14:tracePt t="264906" x="3956050" y="5807075"/>
          <p14:tracePt t="264934" x="3927475" y="5872163"/>
          <p14:tracePt t="264948" x="3927475" y="5899150"/>
          <p14:tracePt t="264963" x="3927475" y="5908675"/>
          <p14:tracePt t="264975" x="3927475" y="5926138"/>
          <p14:tracePt t="264991" x="3927475" y="5954713"/>
          <p14:tracePt t="265004" x="3937000" y="5991225"/>
          <p14:tracePt t="265019" x="3946525" y="5999163"/>
          <p14:tracePt t="265046" x="3983038" y="6027738"/>
          <p14:tracePt t="265059" x="4019550" y="6027738"/>
          <p14:tracePt t="265076" x="4083050" y="6035675"/>
          <p14:tracePt t="265090" x="4146550" y="6035675"/>
          <p14:tracePt t="265105" x="4219575" y="6045200"/>
          <p14:tracePt t="265119" x="4265613" y="6045200"/>
          <p14:tracePt t="265134" x="4384675" y="6054725"/>
          <p14:tracePt t="265148" x="4440238" y="6064250"/>
          <p14:tracePt t="265162" x="4513263" y="6064250"/>
          <p14:tracePt t="265176" x="4613275" y="6064250"/>
          <p14:tracePt t="265196" x="4732338" y="6064250"/>
          <p14:tracePt t="265196" x="4786313" y="6064250"/>
          <p14:tracePt t="265209" x="4841875" y="6064250"/>
          <p14:tracePt t="265227" x="4941888" y="6064250"/>
          <p14:tracePt t="265241" x="5024438" y="6064250"/>
          <p14:tracePt t="265256" x="5114925" y="6045200"/>
          <p14:tracePt t="265269" x="5180013" y="6035675"/>
          <p14:tracePt t="265283" x="5224463" y="6008688"/>
          <p14:tracePt t="265296" x="5260975" y="5991225"/>
          <p14:tracePt t="265325" x="5316538" y="5981700"/>
          <p14:tracePt t="265338" x="5343525" y="5972175"/>
          <p14:tracePt t="265352" x="5399088" y="5962650"/>
          <p14:tracePt t="265366" x="5445125" y="5935663"/>
          <p14:tracePt t="265379" x="5508625" y="5899150"/>
          <p14:tracePt t="265406" x="5562600" y="5872163"/>
          <p14:tracePt t="265434" x="5591175" y="5835650"/>
          <p14:tracePt t="265446" x="5599113" y="5799138"/>
          <p14:tracePt t="265460" x="5608638" y="5770563"/>
          <p14:tracePt t="265473" x="5608638" y="5743575"/>
          <p14:tracePt t="265489" x="5608638" y="5726113"/>
          <p14:tracePt t="265503" x="5599113" y="5707063"/>
          <p14:tracePt t="265517" x="5581650" y="5653088"/>
          <p14:tracePt t="265545" x="5545138" y="5624513"/>
          <p14:tracePt t="265572" x="5453063" y="5580063"/>
          <p14:tracePt t="265586" x="5370513" y="5570538"/>
          <p14:tracePt t="265600" x="5297488" y="5561013"/>
          <p14:tracePt t="265627" x="5197475" y="5561013"/>
          <p14:tracePt t="265656" x="5005388" y="5543550"/>
          <p14:tracePt t="265684" x="4813300" y="5543550"/>
          <p14:tracePt t="265711" x="4649788" y="5543550"/>
          <p14:tracePt t="265725" x="4594225" y="5543550"/>
          <p14:tracePt t="265740" x="4494213" y="5543550"/>
          <p14:tracePt t="265754" x="4411663" y="5543550"/>
          <p14:tracePt t="265768" x="4330700" y="5543550"/>
          <p14:tracePt t="265796" x="4175125" y="5543550"/>
          <p14:tracePt t="265824" x="4083050" y="5570538"/>
          <p14:tracePt t="265839" x="4019550" y="5580063"/>
          <p14:tracePt t="265854" x="3963988" y="5588000"/>
          <p14:tracePt t="265869" x="3963988" y="5597525"/>
          <p14:tracePt t="265884" x="3927475" y="5607050"/>
          <p14:tracePt t="265899" x="3900488" y="5616575"/>
          <p14:tracePt t="265913" x="3863975" y="5634038"/>
          <p14:tracePt t="265926" x="3846513" y="5653088"/>
          <p14:tracePt t="265941" x="3817938" y="5670550"/>
          <p14:tracePt t="265955" x="3800475" y="5689600"/>
          <p14:tracePt t="265983" x="3754438" y="5743575"/>
          <p14:tracePt t="266010" x="3735388" y="5770563"/>
          <p14:tracePt t="266024" x="3727450" y="5799138"/>
          <p14:tracePt t="266039" x="3717925" y="5807075"/>
          <p14:tracePt t="266051" x="3708400" y="5826125"/>
          <p14:tracePt t="266067" x="3708400" y="5835650"/>
          <p14:tracePt t="266080" x="3708400" y="5853113"/>
          <p14:tracePt t="266095" x="3708400" y="5862638"/>
          <p14:tracePt t="266123" x="3708400" y="5872163"/>
          <p14:tracePt t="266151" x="3717925" y="5918200"/>
          <p14:tracePt t="266165" x="3727450" y="5926138"/>
          <p14:tracePt t="266183" x="3744913" y="5954713"/>
          <p14:tracePt t="266212" x="3790950" y="5981700"/>
          <p14:tracePt t="266225" x="3810000" y="5991225"/>
          <p14:tracePt t="266240" x="3854450" y="6018213"/>
          <p14:tracePt t="266254" x="3900488" y="6027738"/>
          <p14:tracePt t="266268" x="3946525" y="6035675"/>
          <p14:tracePt t="266295" x="4102100" y="6054725"/>
          <p14:tracePt t="266322" x="4292600" y="6064250"/>
          <p14:tracePt t="266335" x="4348163" y="6081713"/>
          <p14:tracePt t="266349" x="4403725" y="6081713"/>
          <p14:tracePt t="266376" x="4576763" y="6091238"/>
          <p14:tracePt t="266405" x="4822825" y="6100763"/>
          <p14:tracePt t="266432" x="4997450" y="6100763"/>
          <p14:tracePt t="266444" x="5060950" y="6100763"/>
          <p14:tracePt t="266458" x="5160963" y="6100763"/>
          <p14:tracePt t="266471" x="5243513" y="6100763"/>
          <p14:tracePt t="266486" x="5326063" y="6091238"/>
          <p14:tracePt t="266513" x="5445125" y="6054725"/>
          <p14:tracePt t="266543" x="5518150" y="6035675"/>
          <p14:tracePt t="266571" x="5572125" y="5991225"/>
          <p14:tracePt t="266584" x="5618163" y="5962650"/>
          <p14:tracePt t="266599" x="5635625" y="5954713"/>
          <p14:tracePt t="266625" x="5664200" y="5935663"/>
          <p14:tracePt t="266653" x="5700713" y="5908675"/>
          <p14:tracePt t="266680" x="5727700" y="5899150"/>
          <p14:tracePt t="266693" x="5737225" y="5899150"/>
          <p14:tracePt t="266708" x="5764213" y="5889625"/>
          <p14:tracePt t="266723" x="5773738" y="5889625"/>
          <p14:tracePt t="291037" x="5818188" y="5935663"/>
          <p14:tracePt t="291051" x="5864225" y="5945188"/>
          <p14:tracePt t="291067" x="5910263" y="5945188"/>
          <p14:tracePt t="291081" x="5919788" y="5945188"/>
          <p14:tracePt t="291095" x="5965825" y="5945188"/>
          <p14:tracePt t="291110" x="6010275" y="5954713"/>
          <p14:tracePt t="291126" x="6065838" y="5954713"/>
          <p14:tracePt t="291140" x="6119813" y="5954713"/>
          <p14:tracePt t="291155" x="6192838" y="5962650"/>
          <p14:tracePt t="291168" x="6265863" y="5962650"/>
          <p14:tracePt t="291183" x="6367463" y="5962650"/>
          <p14:tracePt t="291196" x="6440488" y="5981700"/>
          <p14:tracePt t="291223" x="6713538" y="5991225"/>
          <p14:tracePt t="291251" x="7070725" y="6018213"/>
          <p14:tracePt t="291265" x="7243763" y="6035675"/>
          <p14:tracePt t="291278" x="7416800" y="6035675"/>
          <p14:tracePt t="291293" x="7489825" y="6035675"/>
          <p14:tracePt t="291307" x="7664450" y="6035675"/>
          <p14:tracePt t="291334" x="7893050" y="6035675"/>
          <p14:tracePt t="291361" x="8166100" y="6045200"/>
          <p14:tracePt t="291375" x="8312150" y="6045200"/>
          <p14:tracePt t="291389" x="8394700" y="6045200"/>
          <p14:tracePt t="291402" x="8577263" y="6045200"/>
          <p14:tracePt t="291416" x="8678863" y="6045200"/>
          <p14:tracePt t="291441" x="9088438" y="60452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2CDFC4F-5A2F-4619-8EB1-411D4BB899A8}"/>
              </a:ext>
            </a:extLst>
          </p:cNvPr>
          <p:cNvGrpSpPr/>
          <p:nvPr/>
        </p:nvGrpSpPr>
        <p:grpSpPr>
          <a:xfrm>
            <a:off x="4867550" y="2732679"/>
            <a:ext cx="4733650" cy="4049121"/>
            <a:chOff x="4867550" y="2732679"/>
            <a:chExt cx="4733650" cy="4049121"/>
          </a:xfrm>
        </p:grpSpPr>
        <p:pic>
          <p:nvPicPr>
            <p:cNvPr id="13" name="Picture 12" descr="Chart, histogram&#10;&#10;Description automatically generated">
              <a:extLst>
                <a:ext uri="{FF2B5EF4-FFF2-40B4-BE49-F238E27FC236}">
                  <a16:creationId xmlns:a16="http://schemas.microsoft.com/office/drawing/2014/main" id="{E6900294-9F44-4A99-BE0D-B78219B5D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7550" y="2732679"/>
              <a:ext cx="4049121" cy="404912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DDF5FE-7D3A-4AD0-9AFE-2B0BFBB591C6}"/>
                </a:ext>
              </a:extLst>
            </p:cNvPr>
            <p:cNvSpPr txBox="1"/>
            <p:nvPr/>
          </p:nvSpPr>
          <p:spPr>
            <a:xfrm>
              <a:off x="7496466" y="3124200"/>
              <a:ext cx="21047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dirty="0">
                  <a:solidFill>
                    <a:srgbClr val="4E4EFF"/>
                  </a:solidFill>
                </a:rPr>
                <a:t>Normalna</a:t>
              </a:r>
            </a:p>
            <a:p>
              <a:r>
                <a:rPr lang="sr-Latn-RS" dirty="0">
                  <a:solidFill>
                    <a:srgbClr val="FF0000"/>
                  </a:solidFill>
                </a:rPr>
                <a:t>Studentova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AC56C57-8519-459F-B0E9-915EF9089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sr-Latn-R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Studentova </a:t>
            </a:r>
            <a:r>
              <a:rPr lang="sr-Latn-RS" sz="3600" b="1" i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sr-Latn-R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-raspodela</a:t>
            </a:r>
            <a:endParaRPr lang="en-US" sz="36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0D753-CFC5-40BA-97DC-EFE3874DF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F71098-E54C-4B46-B881-8B42A07618A2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AD3875B-5558-4EA7-9980-D882EF55AD05}"/>
                  </a:ext>
                </a:extLst>
              </p:cNvPr>
              <p:cNvSpPr/>
              <p:nvPr/>
            </p:nvSpPr>
            <p:spPr>
              <a:xfrm>
                <a:off x="2924465" y="1526541"/>
                <a:ext cx="3295069" cy="10365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𝜈𝜋</m:t>
                              </m:r>
                            </m:e>
                          </m:rad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AD3875B-5558-4EA7-9980-D882EF55AD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465" y="1526541"/>
                <a:ext cx="3295069" cy="103650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392DDF5-6005-41F1-9D04-039095668B31}"/>
                  </a:ext>
                </a:extLst>
              </p:cNvPr>
              <p:cNvSpPr txBox="1"/>
              <p:nvPr/>
            </p:nvSpPr>
            <p:spPr>
              <a:xfrm>
                <a:off x="609600" y="2898141"/>
                <a:ext cx="7391400" cy="1223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smtClean="0">
                        <a:latin typeface="Cambria Math" panose="02040503050406030204" pitchFamily="18" charset="0"/>
                        <a:hlinkClick r:id="rId7"/>
                      </a:rPr>
                      <m:t>Γ</m:t>
                    </m:r>
                  </m:oMath>
                </a14:m>
                <a:r>
                  <a:rPr lang="sr-Latn-RS" sz="2000" dirty="0">
                    <a:hlinkClick r:id="rId7"/>
                  </a:rPr>
                  <a:t>-</a:t>
                </a:r>
                <a:r>
                  <a:rPr lang="en-US" sz="2000" dirty="0">
                    <a:hlinkClick r:id="rId7"/>
                  </a:rPr>
                  <a:t>funkcija</a:t>
                </a:r>
                <a:endParaRPr lang="sr-Latn-RS" sz="2000" dirty="0"/>
              </a:p>
              <a:p>
                <a:pPr marL="342900" indent="-342900">
                  <a:buFont typeface="Wingdings" panose="05000000000000000000" pitchFamily="2" charset="2"/>
                  <a:buChar char="v"/>
                </a:pPr>
                <a:r>
                  <a:rPr lang="sr-Latn-RS" sz="2000" dirty="0"/>
                  <a:t>Za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sr-Latn-R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r>
                  <a:rPr lang="sr-Latn-RS" sz="2000" dirty="0"/>
                  <a:t>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Γ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!</m:t>
                    </m:r>
                  </m:oMath>
                </a14:m>
                <a:endParaRPr lang="sr-Latn-RS" dirty="0"/>
              </a:p>
              <a:p>
                <a:pPr marL="342900" indent="-342900">
                  <a:buFont typeface="Wingdings" panose="05000000000000000000" pitchFamily="2" charset="2"/>
                  <a:buChar char="v"/>
                </a:pPr>
                <a:r>
                  <a:rPr lang="sr-Latn-RS" sz="2000" dirty="0"/>
                  <a:t>Za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r>
                  <a:rPr lang="sr-Latn-RS" sz="2000" dirty="0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Γ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rad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!!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392DDF5-6005-41F1-9D04-039095668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898141"/>
                <a:ext cx="7391400" cy="1223348"/>
              </a:xfrm>
              <a:prstGeom prst="rect">
                <a:avLst/>
              </a:prstGeom>
              <a:blipFill>
                <a:blip r:embed="rId8"/>
                <a:stretch>
                  <a:fillRect l="-742" t="-2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phic 2">
            <a:extLst>
              <a:ext uri="{FF2B5EF4-FFF2-40B4-BE49-F238E27FC236}">
                <a16:creationId xmlns:a16="http://schemas.microsoft.com/office/drawing/2014/main" id="{EDA1652B-C4D7-4419-9A9D-19A565B593A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5800" y="4424723"/>
            <a:ext cx="2412272" cy="20538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99499AD-89B8-4C4A-84A5-F186CE9D1098}"/>
                  </a:ext>
                </a:extLst>
              </p:cNvPr>
              <p:cNvSpPr txBox="1"/>
              <p:nvPr/>
            </p:nvSpPr>
            <p:spPr>
              <a:xfrm>
                <a:off x="645676" y="1746986"/>
                <a:ext cx="1709314" cy="5956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sr-Latn-R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sr-Latn-R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sr-Latn-R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sr-Latn-R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sr-Latn-R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sr-Latn-R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ad>
                            <m:radPr>
                              <m:degHide m:val="on"/>
                              <m:ctrlPr>
                                <a:rPr lang="sr-Latn-R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sr-Latn-R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num>
                        <m:den>
                          <m:r>
                            <a:rPr lang="sr-Latn-R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99499AD-89B8-4C4A-84A5-F186CE9D1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76" y="1746986"/>
                <a:ext cx="1709314" cy="5956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9D4DB97-646F-4E7B-8C98-77907326CA29}"/>
                  </a:ext>
                </a:extLst>
              </p:cNvPr>
              <p:cNvSpPr txBox="1"/>
              <p:nvPr/>
            </p:nvSpPr>
            <p:spPr>
              <a:xfrm>
                <a:off x="7023369" y="1869433"/>
                <a:ext cx="16798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sr-Latn-RS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sr-Latn-R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sr-Latn-RS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sr-Latn-RS" b="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sr-Latn-R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sr-Latn-R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ℕ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9D4DB97-646F-4E7B-8C98-77907326C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3369" y="1869433"/>
                <a:ext cx="1679819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F89BBCDE-26C5-461B-9ACD-BA07A97289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74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288"/>
    </mc:Choice>
    <mc:Fallback xmlns="">
      <p:transition spd="slow" advTm="269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/>
      <p:bldP spid="8" grpId="0" uiExpand="1" build="p"/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12445" x="411163" y="2082800"/>
          <p14:tracePt t="12460" x="428625" y="2036763"/>
          <p14:tracePt t="12473" x="438150" y="2000250"/>
          <p14:tracePt t="12491" x="447675" y="1954213"/>
          <p14:tracePt t="12516" x="457200" y="1917700"/>
          <p14:tracePt t="12527" x="457200" y="1898650"/>
          <p14:tracePt t="12542" x="465138" y="1871663"/>
          <p14:tracePt t="12620" x="474663" y="1862138"/>
          <p14:tracePt t="12656" x="493713" y="1862138"/>
          <p14:tracePt t="12669" x="520700" y="1854200"/>
          <p14:tracePt t="12683" x="547688" y="1854200"/>
          <p14:tracePt t="12697" x="593725" y="1844675"/>
          <p14:tracePt t="12710" x="620713" y="1844675"/>
          <p14:tracePt t="12724" x="649288" y="1835150"/>
          <p14:tracePt t="12751" x="785813" y="1817688"/>
          <p14:tracePt t="12763" x="868363" y="1798638"/>
          <p14:tracePt t="12777" x="977900" y="1781175"/>
          <p14:tracePt t="12791" x="1004888" y="1771650"/>
          <p14:tracePt t="12805" x="1104900" y="1762125"/>
          <p14:tracePt t="12832" x="1287463" y="1735138"/>
          <p14:tracePt t="12858" x="1489075" y="1716088"/>
          <p14:tracePt t="12872" x="1525588" y="1716088"/>
          <p14:tracePt t="12886" x="1608138" y="1698625"/>
          <p14:tracePt t="12913" x="1781175" y="1698625"/>
          <p14:tracePt t="12939" x="2036763" y="1679575"/>
          <p14:tracePt t="12966" x="2247900" y="1679575"/>
          <p14:tracePt t="12979" x="2311400" y="1679575"/>
          <p14:tracePt t="12993" x="2420938" y="1679575"/>
          <p14:tracePt t="13019" x="2593975" y="1679575"/>
          <p14:tracePt t="13046" x="2686050" y="1679575"/>
          <p14:tracePt t="13059" x="2703513" y="1679575"/>
          <p14:tracePt t="13073" x="2722563" y="1679575"/>
          <p14:tracePt t="13165" x="2732088" y="1679575"/>
          <p14:tracePt t="13230" x="2740025" y="1679575"/>
          <p14:tracePt t="13244" x="2740025" y="1689100"/>
          <p14:tracePt t="13259" x="2749550" y="1744663"/>
          <p14:tracePt t="13273" x="2749550" y="1762125"/>
          <p14:tracePt t="13303" x="2749550" y="1817688"/>
          <p14:tracePt t="13330" x="2759075" y="1898650"/>
          <p14:tracePt t="13356" x="2759075" y="1981200"/>
          <p14:tracePt t="13370" x="2759075" y="2027238"/>
          <p14:tracePt t="13386" x="2759075" y="2063750"/>
          <p14:tracePt t="13411" x="2759075" y="2109788"/>
          <p14:tracePt t="13439" x="2749550" y="2146300"/>
          <p14:tracePt t="13451" x="2740025" y="2182813"/>
          <p14:tracePt t="13464" x="2732088" y="2209800"/>
          <p14:tracePt t="13477" x="2722563" y="2219325"/>
          <p14:tracePt t="13492" x="2722563" y="2236788"/>
          <p14:tracePt t="13505" x="2703513" y="2255838"/>
          <p14:tracePt t="13520" x="2676525" y="2292350"/>
          <p14:tracePt t="13545" x="2620963" y="2346325"/>
          <p14:tracePt t="13558" x="2613025" y="2355850"/>
          <p14:tracePt t="13573" x="2576513" y="2392363"/>
          <p14:tracePt t="13586" x="2566988" y="2401888"/>
          <p14:tracePt t="13602" x="2530475" y="2419350"/>
          <p14:tracePt t="13614" x="2493963" y="2447925"/>
          <p14:tracePt t="13640" x="2357438" y="2492375"/>
          <p14:tracePt t="13667" x="2284413" y="2511425"/>
          <p14:tracePt t="13681" x="2201863" y="2528888"/>
          <p14:tracePt t="13695" x="2128838" y="2547938"/>
          <p14:tracePt t="13710" x="2046288" y="2547938"/>
          <p14:tracePt t="13723" x="1963738" y="2565400"/>
          <p14:tracePt t="13742" x="1863725" y="2574925"/>
          <p14:tracePt t="13755" x="1771650" y="2584450"/>
          <p14:tracePt t="13781" x="1617663" y="2593975"/>
          <p14:tracePt t="13795" x="1579563" y="2601913"/>
          <p14:tracePt t="13809" x="1479550" y="2601913"/>
          <p14:tracePt t="13823" x="1379538" y="2601913"/>
          <p14:tracePt t="13836" x="1296988" y="2601913"/>
          <p14:tracePt t="13850" x="1196975" y="2601913"/>
          <p14:tracePt t="13864" x="1133475" y="2601913"/>
          <p14:tracePt t="13864" x="1077913" y="2601913"/>
          <p14:tracePt t="13893" x="941388" y="2593975"/>
          <p14:tracePt t="13921" x="812800" y="2584450"/>
          <p14:tracePt t="13935" x="739775" y="2584450"/>
          <p14:tracePt t="13949" x="676275" y="2574925"/>
          <p14:tracePt t="13962" x="630238" y="2574925"/>
          <p14:tracePt t="13976" x="612775" y="2565400"/>
          <p14:tracePt t="13990" x="593725" y="2565400"/>
          <p14:tracePt t="14030" x="576263" y="2547938"/>
          <p14:tracePt t="14056" x="557213" y="2465388"/>
          <p14:tracePt t="14070" x="547688" y="2428875"/>
          <p14:tracePt t="14084" x="547688" y="2401888"/>
          <p14:tracePt t="14112" x="511175" y="2255838"/>
          <p14:tracePt t="14138" x="493713" y="2155825"/>
          <p14:tracePt t="14153" x="493713" y="2109788"/>
          <p14:tracePt t="14167" x="493713" y="2082800"/>
          <p14:tracePt t="14180" x="493713" y="2073275"/>
          <p14:tracePt t="14180" x="493713" y="2054225"/>
          <p14:tracePt t="14193" x="493713" y="2027238"/>
          <p14:tracePt t="14219" x="493713" y="1954213"/>
          <p14:tracePt t="14256" x="520700" y="1871663"/>
          <p14:tracePt t="14270" x="547688" y="1835150"/>
          <p14:tracePt t="14285" x="576263" y="1798638"/>
          <p14:tracePt t="14311" x="603250" y="1771650"/>
          <p14:tracePt t="14323" x="603250" y="1752600"/>
          <p14:tracePt t="14338" x="620713" y="1735138"/>
          <p14:tracePt t="14352" x="630238" y="1725613"/>
          <p14:tracePt t="14368" x="639763" y="1716088"/>
          <p14:tracePt t="14382" x="666750" y="1708150"/>
          <p14:tracePt t="14397" x="693738" y="1698625"/>
          <p14:tracePt t="14410" x="739775" y="1689100"/>
          <p14:tracePt t="14426" x="795338" y="1689100"/>
          <p14:tracePt t="14440" x="822325" y="1689100"/>
          <p14:tracePt t="14467" x="949325" y="1679575"/>
          <p14:tracePt t="14480" x="1050925" y="1679575"/>
          <p14:tracePt t="14495" x="1133475" y="1679575"/>
          <p14:tracePt t="14508" x="1233488" y="1679575"/>
          <p14:tracePt t="14523" x="1306513" y="1679575"/>
          <p14:tracePt t="14537" x="1333500" y="1679575"/>
          <p14:tracePt t="14551" x="1406525" y="1679575"/>
          <p14:tracePt t="14579" x="1552575" y="1679575"/>
          <p14:tracePt t="14606" x="1735138" y="1671638"/>
          <p14:tracePt t="14621" x="1817688" y="1671638"/>
          <p14:tracePt t="14634" x="1881188" y="1671638"/>
          <p14:tracePt t="14634" x="1909763" y="1671638"/>
          <p14:tracePt t="14648" x="1963738" y="1671638"/>
          <p14:tracePt t="14661" x="2019300" y="1671638"/>
          <p14:tracePt t="14675" x="2109788" y="1671638"/>
          <p14:tracePt t="14701" x="2301875" y="1662113"/>
          <p14:tracePt t="14713" x="2347913" y="1662113"/>
          <p14:tracePt t="14727" x="2447925" y="1662113"/>
          <p14:tracePt t="14741" x="2474913" y="1662113"/>
          <p14:tracePt t="14756" x="2540000" y="1662113"/>
          <p14:tracePt t="14770" x="2576513" y="1652588"/>
          <p14:tracePt t="14784" x="2584450" y="1652588"/>
          <p14:tracePt t="14810" x="2630488" y="1652588"/>
          <p14:tracePt t="14837" x="2657475" y="1652588"/>
          <p14:tracePt t="14864" x="2676525" y="1652588"/>
          <p14:tracePt t="14892" x="2703513" y="1689100"/>
          <p14:tracePt t="14921" x="2713038" y="1708150"/>
          <p14:tracePt t="14947" x="2722563" y="1744663"/>
          <p14:tracePt t="14959" x="2722563" y="1762125"/>
          <p14:tracePt t="14973" x="2722563" y="1808163"/>
          <p14:tracePt t="15001" x="2732088" y="1854200"/>
          <p14:tracePt t="15028" x="2732088" y="1898650"/>
          <p14:tracePt t="15041" x="2732088" y="1954213"/>
          <p14:tracePt t="15057" x="2732088" y="2000250"/>
          <p14:tracePt t="15069" x="2732088" y="2027238"/>
          <p14:tracePt t="15084" x="2732088" y="2063750"/>
          <p14:tracePt t="15111" x="2722563" y="2100263"/>
          <p14:tracePt t="15138" x="2713038" y="2155825"/>
          <p14:tracePt t="15151" x="2703513" y="2182813"/>
          <p14:tracePt t="15166" x="2703513" y="2209800"/>
          <p14:tracePt t="15178" x="2695575" y="2236788"/>
          <p14:tracePt t="15192" x="2686050" y="2255838"/>
          <p14:tracePt t="15207" x="2676525" y="2282825"/>
          <p14:tracePt t="15220" x="2676525" y="2301875"/>
          <p14:tracePt t="15248" x="2649538" y="2355850"/>
          <p14:tracePt t="15262" x="2630488" y="2365375"/>
          <p14:tracePt t="15276" x="2603500" y="2392363"/>
          <p14:tracePt t="15290" x="2584450" y="2411413"/>
          <p14:tracePt t="15303" x="2566988" y="2419350"/>
          <p14:tracePt t="15317" x="2547938" y="2428875"/>
          <p14:tracePt t="15330" x="2503488" y="2447925"/>
          <p14:tracePt t="15357" x="2374900" y="2474913"/>
          <p14:tracePt t="15371" x="2338388" y="2474913"/>
          <p14:tracePt t="15385" x="2311400" y="2484438"/>
          <p14:tracePt t="15398" x="2274888" y="2484438"/>
          <p14:tracePt t="15412" x="2255838" y="2484438"/>
          <p14:tracePt t="15426" x="2192338" y="2501900"/>
          <p14:tracePt t="15440" x="2136775" y="2501900"/>
          <p14:tracePt t="15455" x="2063750" y="2511425"/>
          <p14:tracePt t="15481" x="1946275" y="2511425"/>
          <p14:tracePt t="15495" x="1881188" y="2511425"/>
          <p14:tracePt t="15509" x="1836738" y="2511425"/>
          <p14:tracePt t="15523" x="1735138" y="2511425"/>
          <p14:tracePt t="15537" x="1654175" y="2511425"/>
          <p14:tracePt t="15550" x="1562100" y="2511425"/>
          <p14:tracePt t="15564" x="1479550" y="2511425"/>
          <p14:tracePt t="15591" x="1389063" y="2511425"/>
          <p14:tracePt t="15618" x="1270000" y="2511425"/>
          <p14:tracePt t="15629" x="1196975" y="2511425"/>
          <p14:tracePt t="15644" x="1114425" y="2511425"/>
          <p14:tracePt t="15671" x="985838" y="2511425"/>
          <p14:tracePt t="15697" x="868363" y="2511425"/>
          <p14:tracePt t="15711" x="812800" y="2511425"/>
          <p14:tracePt t="15727" x="776288" y="2511425"/>
          <p14:tracePt t="15740" x="749300" y="2511425"/>
          <p14:tracePt t="15755" x="739775" y="2511425"/>
          <p14:tracePt t="15781" x="730250" y="2511425"/>
          <p14:tracePt t="15809" x="693738" y="2474913"/>
          <p14:tracePt t="15822" x="685800" y="2447925"/>
          <p14:tracePt t="15838" x="666750" y="2411413"/>
          <p14:tracePt t="15851" x="657225" y="2392363"/>
          <p14:tracePt t="15866" x="630238" y="2346325"/>
          <p14:tracePt t="15894" x="620713" y="2273300"/>
          <p14:tracePt t="15922" x="603250" y="2200275"/>
          <p14:tracePt t="15950" x="603250" y="2127250"/>
          <p14:tracePt t="15978" x="603250" y="2073275"/>
          <p14:tracePt t="16005" x="603250" y="2046288"/>
          <p14:tracePt t="16033" x="603250" y="1990725"/>
          <p14:tracePt t="16060" x="603250" y="1935163"/>
          <p14:tracePt t="16060" x="612775" y="1917700"/>
          <p14:tracePt t="16087" x="612775" y="1890713"/>
          <p14:tracePt t="16105" x="630238" y="1862138"/>
          <p14:tracePt t="16120" x="630238" y="1844675"/>
          <p14:tracePt t="16135" x="639763" y="1825625"/>
          <p14:tracePt t="16149" x="649288" y="1808163"/>
          <p14:tracePt t="16162" x="666750" y="1798638"/>
          <p14:tracePt t="16177" x="676275" y="1781175"/>
          <p14:tracePt t="16190" x="685800" y="1762125"/>
          <p14:tracePt t="16205" x="703263" y="1744663"/>
          <p14:tracePt t="16231" x="712788" y="1744663"/>
          <p14:tracePt t="16258" x="749300" y="1716088"/>
          <p14:tracePt t="16272" x="795338" y="1708150"/>
          <p14:tracePt t="16285" x="849313" y="1698625"/>
          <p14:tracePt t="16313" x="922338" y="1689100"/>
          <p14:tracePt t="16338" x="1004888" y="1671638"/>
          <p14:tracePt t="16352" x="1058863" y="1671638"/>
          <p14:tracePt t="16366" x="1133475" y="1662113"/>
          <p14:tracePt t="16379" x="1160463" y="1662113"/>
          <p14:tracePt t="16394" x="1223963" y="1662113"/>
          <p14:tracePt t="16422" x="1296988" y="1662113"/>
          <p14:tracePt t="16447" x="1470025" y="1652588"/>
          <p14:tracePt t="16461" x="1571625" y="1652588"/>
          <p14:tracePt t="16476" x="1625600" y="1652588"/>
          <p14:tracePt t="16489" x="1735138" y="1652588"/>
          <p14:tracePt t="16503" x="1771650" y="1652588"/>
          <p14:tracePt t="16530" x="1954213" y="1652588"/>
          <p14:tracePt t="16557" x="2109788" y="1652588"/>
          <p14:tracePt t="16572" x="2146300" y="1652588"/>
          <p14:tracePt t="16585" x="2182813" y="1662113"/>
          <p14:tracePt t="16598" x="2219325" y="1662113"/>
          <p14:tracePt t="16611" x="2265363" y="1671638"/>
          <p14:tracePt t="16625" x="2292350" y="1679575"/>
          <p14:tracePt t="16640" x="2301875" y="1679575"/>
          <p14:tracePt t="16667" x="2338388" y="1689100"/>
          <p14:tracePt t="16681" x="2357438" y="1689100"/>
          <p14:tracePt t="16695" x="2365375" y="1689100"/>
          <p14:tracePt t="16709" x="2374900" y="1689100"/>
          <p14:tracePt t="16723" x="2401888" y="1698625"/>
          <p14:tracePt t="16737" x="2430463" y="1708150"/>
          <p14:tracePt t="16751" x="2430463" y="1716088"/>
          <p14:tracePt t="16765" x="2457450" y="1735138"/>
          <p14:tracePt t="16791" x="2466975" y="1744663"/>
          <p14:tracePt t="16803" x="2474913" y="1752600"/>
          <p14:tracePt t="16817" x="2484438" y="1762125"/>
          <p14:tracePt t="16830" x="2493963" y="1762125"/>
          <p14:tracePt t="16844" x="2503488" y="1771650"/>
          <p14:tracePt t="16872" x="2511425" y="1798638"/>
          <p14:tracePt t="16872" x="2511425" y="1817688"/>
          <p14:tracePt t="16900" x="2530475" y="1844675"/>
          <p14:tracePt t="16913" x="2530475" y="1871663"/>
          <p14:tracePt t="16928" x="2540000" y="1898650"/>
          <p14:tracePt t="16942" x="2540000" y="1927225"/>
          <p14:tracePt t="16956" x="2540000" y="1963738"/>
          <p14:tracePt t="16986" x="2540000" y="1990725"/>
          <p14:tracePt t="17012" x="2540000" y="2036763"/>
          <p14:tracePt t="17039" x="2540000" y="2100263"/>
          <p14:tracePt t="17051" x="2530475" y="2127250"/>
          <p14:tracePt t="17066" x="2520950" y="2146300"/>
          <p14:tracePt t="17093" x="2503488" y="2182813"/>
          <p14:tracePt t="17120" x="2474913" y="2209800"/>
          <p14:tracePt t="17148" x="2466975" y="2228850"/>
          <p14:tracePt t="29206" x="2474913" y="2228850"/>
          <p14:tracePt t="29232" x="2511425" y="2246313"/>
          <p14:tracePt t="29246" x="2540000" y="2246313"/>
          <p14:tracePt t="29271" x="2566988" y="2255838"/>
          <p14:tracePt t="29284" x="2576513" y="2255838"/>
          <p14:tracePt t="29301" x="2603500" y="2255838"/>
          <p14:tracePt t="29314" x="2630488" y="2255838"/>
          <p14:tracePt t="29338" x="2686050" y="2246313"/>
          <p14:tracePt t="29355" x="2703513" y="2246313"/>
          <p14:tracePt t="29380" x="2722563" y="2236788"/>
          <p14:tracePt t="29391" x="2749550" y="2236788"/>
          <p14:tracePt t="29404" x="2795588" y="2236788"/>
          <p14:tracePt t="29430" x="2849563" y="2228850"/>
          <p14:tracePt t="29430" x="2868613" y="2228850"/>
          <p14:tracePt t="29455" x="2914650" y="2228850"/>
          <p14:tracePt t="29468" x="2941638" y="2219325"/>
          <p14:tracePt t="29482" x="2968625" y="2219325"/>
          <p14:tracePt t="29496" x="2987675" y="2219325"/>
          <p14:tracePt t="29510" x="3041650" y="2209800"/>
          <p14:tracePt t="29537" x="3068638" y="2209800"/>
          <p14:tracePt t="31587" x="3097213" y="2200275"/>
          <p14:tracePt t="31600" x="3105150" y="2200275"/>
          <p14:tracePt t="31835" x="3105150" y="2209800"/>
          <p14:tracePt t="31862" x="3097213" y="2228850"/>
          <p14:tracePt t="31890" x="3097213" y="2246313"/>
          <p14:tracePt t="31904" x="3097213" y="2273300"/>
          <p14:tracePt t="31919" x="3097213" y="2309813"/>
          <p14:tracePt t="31933" x="3097213" y="2338388"/>
          <p14:tracePt t="31947" x="3097213" y="2355850"/>
          <p14:tracePt t="31960" x="3097213" y="2365375"/>
          <p14:tracePt t="32000" x="3105150" y="2374900"/>
          <p14:tracePt t="32027" x="3105150" y="2382838"/>
          <p14:tracePt t="32040" x="3105150" y="2392363"/>
          <p14:tracePt t="39180" x="3114675" y="2392363"/>
          <p14:tracePt t="39206" x="3124200" y="2382838"/>
          <p14:tracePt t="41100" x="3178175" y="2447925"/>
          <p14:tracePt t="42188" x="3187700" y="2447925"/>
          <p14:tracePt t="42201" x="3187700" y="2438400"/>
          <p14:tracePt t="42227" x="3206750" y="2438400"/>
          <p14:tracePt t="42240" x="3243263" y="2419350"/>
          <p14:tracePt t="42263" x="3316288" y="2428875"/>
          <p14:tracePt t="42299" x="3325813" y="2447925"/>
          <p14:tracePt t="42831" x="3325813" y="2455863"/>
          <p14:tracePt t="47320" x="3325813" y="2465388"/>
          <p14:tracePt t="47335" x="3325813" y="2447925"/>
          <p14:tracePt t="47349" x="3316288" y="2428875"/>
          <p14:tracePt t="47363" x="3306763" y="2411413"/>
          <p14:tracePt t="47376" x="3297238" y="2401888"/>
          <p14:tracePt t="47519" x="3289300" y="2382838"/>
          <p14:tracePt t="47530" x="3289300" y="2374900"/>
          <p14:tracePt t="47545" x="3279775" y="2365375"/>
          <p14:tracePt t="47574" x="3270250" y="2355850"/>
          <p14:tracePt t="47867" x="3289300" y="2355850"/>
          <p14:tracePt t="47881" x="3333750" y="2355850"/>
          <p14:tracePt t="47894" x="3406775" y="2355850"/>
          <p14:tracePt t="47908" x="3452813" y="2355850"/>
          <p14:tracePt t="47922" x="3489325" y="2355850"/>
          <p14:tracePt t="47935" x="3498850" y="2355850"/>
          <p14:tracePt t="47990" x="3508375" y="2355850"/>
          <p14:tracePt t="48119" x="3479800" y="2355850"/>
          <p14:tracePt t="48144" x="3362325" y="2355850"/>
          <p14:tracePt t="48158" x="3297238" y="2346325"/>
          <p14:tracePt t="48172" x="3260725" y="2346325"/>
          <p14:tracePt t="48184" x="3206750" y="2346325"/>
          <p14:tracePt t="48209" x="3124200" y="2338388"/>
          <p14:tracePt t="48235" x="3097213" y="2338388"/>
          <p14:tracePt t="48356" x="3141663" y="2338388"/>
          <p14:tracePt t="48369" x="3160713" y="2338388"/>
          <p14:tracePt t="48397" x="3233738" y="2338388"/>
          <p14:tracePt t="48398" x="3260725" y="2338388"/>
          <p14:tracePt t="48412" x="3297238" y="2338388"/>
          <p14:tracePt t="48426" x="3343275" y="2338388"/>
          <p14:tracePt t="48440" x="3370263" y="2338388"/>
          <p14:tracePt t="48452" x="3379788" y="2338388"/>
          <p14:tracePt t="48517" x="3389313" y="2338388"/>
          <p14:tracePt t="48529" x="3398838" y="2338388"/>
          <p14:tracePt t="48570" x="3416300" y="2328863"/>
          <p14:tracePt t="48596" x="3435350" y="2309813"/>
          <p14:tracePt t="48610" x="3443288" y="2309813"/>
          <p14:tracePt t="48624" x="3452813" y="2301875"/>
          <p14:tracePt t="48650" x="3471863" y="2292350"/>
          <p14:tracePt t="48768" x="3462338" y="2292350"/>
          <p14:tracePt t="48780" x="3452813" y="2292350"/>
          <p14:tracePt t="48795" x="3443288" y="2292350"/>
          <p14:tracePt t="48822" x="3343275" y="2292350"/>
          <p14:tracePt t="48850" x="3260725" y="2301875"/>
          <p14:tracePt t="48878" x="3206750" y="2309813"/>
          <p14:tracePt t="48891" x="3197225" y="2319338"/>
          <p14:tracePt t="49160" x="3187700" y="2328863"/>
          <p14:tracePt t="49173" x="3170238" y="2328863"/>
          <p14:tracePt t="49188" x="3141663" y="2355850"/>
          <p14:tracePt t="49201" x="3124200" y="2355850"/>
          <p14:tracePt t="49215" x="3105150" y="2382838"/>
          <p14:tracePt t="49243" x="2995613" y="2438400"/>
          <p14:tracePt t="49271" x="2768600" y="2484438"/>
          <p14:tracePt t="49284" x="2593975" y="2501900"/>
          <p14:tracePt t="49298" x="2493963" y="2511425"/>
          <p14:tracePt t="49310" x="2401888" y="2511425"/>
          <p14:tracePt t="49323" x="2211388" y="2528888"/>
          <p14:tracePt t="49351" x="1836738" y="2528888"/>
          <p14:tracePt t="49371" x="1662113" y="2528888"/>
          <p14:tracePt t="49389" x="1479550" y="2528888"/>
          <p14:tracePt t="49403" x="1270000" y="2528888"/>
          <p14:tracePt t="49429" x="876300" y="2528888"/>
          <p14:tracePt t="49455" x="703263" y="2528888"/>
          <p14:tracePt t="49468" x="584200" y="2528888"/>
          <p14:tracePt t="49482" x="511175" y="2501900"/>
          <p14:tracePt t="49495" x="484188" y="2474913"/>
          <p14:tracePt t="49510" x="465138" y="2438400"/>
          <p14:tracePt t="49522" x="465138" y="2411413"/>
          <p14:tracePt t="49550" x="457200" y="2328863"/>
          <p14:tracePt t="49563" x="457200" y="2273300"/>
          <p14:tracePt t="49577" x="457200" y="2209800"/>
          <p14:tracePt t="49592" x="457200" y="2163763"/>
          <p14:tracePt t="49605" x="484188" y="2090738"/>
          <p14:tracePt t="49619" x="493713" y="2054225"/>
          <p14:tracePt t="49633" x="530225" y="2017713"/>
          <p14:tracePt t="49659" x="593725" y="1935163"/>
          <p14:tracePt t="49673" x="676275" y="1890713"/>
          <p14:tracePt t="49687" x="776288" y="1854200"/>
          <p14:tracePt t="49701" x="876300" y="1817688"/>
          <p14:tracePt t="49714" x="912813" y="1808163"/>
          <p14:tracePt t="49740" x="1160463" y="1744663"/>
          <p14:tracePt t="49766" x="1506538" y="1689100"/>
          <p14:tracePt t="49779" x="1562100" y="1689100"/>
          <p14:tracePt t="49793" x="1662113" y="1679575"/>
          <p14:tracePt t="49821" x="1790700" y="1679575"/>
          <p14:tracePt t="49848" x="1946275" y="1679575"/>
          <p14:tracePt t="49876" x="2092325" y="1679575"/>
          <p14:tracePt t="49890" x="2109788" y="1689100"/>
          <p14:tracePt t="49904" x="2165350" y="1708150"/>
          <p14:tracePt t="49932" x="2219325" y="1735138"/>
          <p14:tracePt t="49959" x="2311400" y="1789113"/>
          <p14:tracePt t="49987" x="2365375" y="1835150"/>
          <p14:tracePt t="50001" x="2384425" y="1862138"/>
          <p14:tracePt t="50015" x="2411413" y="1881188"/>
          <p14:tracePt t="50029" x="2420938" y="1917700"/>
          <p14:tracePt t="50044" x="2447925" y="1963738"/>
          <p14:tracePt t="50073" x="2457450" y="2009775"/>
          <p14:tracePt t="50101" x="2457450" y="2090738"/>
          <p14:tracePt t="50128" x="2457450" y="2192338"/>
          <p14:tracePt t="50142" x="2438400" y="2255838"/>
          <p14:tracePt t="50157" x="2393950" y="2319338"/>
          <p14:tracePt t="50170" x="2357438" y="2355850"/>
          <p14:tracePt t="50184" x="2292350" y="2411413"/>
          <p14:tracePt t="50212" x="2165350" y="2465388"/>
          <p14:tracePt t="50240" x="2019300" y="2511425"/>
          <p14:tracePt t="50264" x="1827213" y="2557463"/>
          <p14:tracePt t="50278" x="1781175" y="2574925"/>
          <p14:tracePt t="50278" x="1717675" y="2584450"/>
          <p14:tracePt t="50291" x="1671638" y="2593975"/>
          <p14:tracePt t="50318" x="1516063" y="2593975"/>
          <p14:tracePt t="50330" x="1433513" y="2601913"/>
          <p14:tracePt t="50343" x="1360488" y="2601913"/>
          <p14:tracePt t="50356" x="1333500" y="2601913"/>
          <p14:tracePt t="50371" x="1270000" y="2601913"/>
          <p14:tracePt t="50383" x="1233488" y="2601913"/>
          <p14:tracePt t="50410" x="1077913" y="2574925"/>
          <p14:tracePt t="50437" x="949325" y="2538413"/>
          <p14:tracePt t="50449" x="904875" y="2528888"/>
          <p14:tracePt t="50463" x="822325" y="2511425"/>
          <p14:tracePt t="50488" x="722313" y="2447925"/>
          <p14:tracePt t="50501" x="676275" y="2411413"/>
          <p14:tracePt t="50514" x="630238" y="2374900"/>
          <p14:tracePt t="50527" x="612775" y="2355850"/>
          <p14:tracePt t="50540" x="593725" y="2292350"/>
          <p14:tracePt t="50554" x="584200" y="2255838"/>
          <p14:tracePt t="50581" x="576263" y="2182813"/>
          <p14:tracePt t="50593" x="576263" y="2163763"/>
          <p14:tracePt t="50607" x="576263" y="2127250"/>
          <p14:tracePt t="50620" x="576263" y="2109788"/>
          <p14:tracePt t="50634" x="576263" y="2063750"/>
          <p14:tracePt t="50660" x="593725" y="2017713"/>
          <p14:tracePt t="50688" x="666750" y="1944688"/>
          <p14:tracePt t="50701" x="730250" y="1898650"/>
          <p14:tracePt t="50714" x="803275" y="1862138"/>
          <p14:tracePt t="50740" x="895350" y="1817688"/>
          <p14:tracePt t="50768" x="1050925" y="1744663"/>
          <p14:tracePt t="50780" x="1196975" y="1708150"/>
          <p14:tracePt t="50795" x="1333500" y="1679575"/>
          <p14:tracePt t="50808" x="1452563" y="1662113"/>
          <p14:tracePt t="50823" x="1598613" y="1635125"/>
          <p14:tracePt t="50850" x="1735138" y="1635125"/>
          <p14:tracePt t="50876" x="1863725" y="1635125"/>
          <p14:tracePt t="50888" x="1936750" y="1635125"/>
          <p14:tracePt t="50902" x="1982788" y="1635125"/>
          <p14:tracePt t="50914" x="2000250" y="1635125"/>
          <p14:tracePt t="50942" x="2100263" y="1635125"/>
          <p14:tracePt t="50967" x="2228850" y="1652588"/>
          <p14:tracePt t="50979" x="2255838" y="1671638"/>
          <p14:tracePt t="50993" x="2301875" y="1689100"/>
          <p14:tracePt t="51020" x="2430463" y="1752600"/>
          <p14:tracePt t="51046" x="2530475" y="1835150"/>
          <p14:tracePt t="51060" x="2566988" y="1862138"/>
          <p14:tracePt t="51073" x="2593975" y="1898650"/>
          <p14:tracePt t="51074" x="2613025" y="1917700"/>
          <p14:tracePt t="51099" x="2686050" y="1990725"/>
          <p14:tracePt t="51126" x="2713038" y="2054225"/>
          <p14:tracePt t="51139" x="2713038" y="2082800"/>
          <p14:tracePt t="51153" x="2722563" y="2100263"/>
          <p14:tracePt t="51167" x="2732088" y="2136775"/>
          <p14:tracePt t="51192" x="2732088" y="2163763"/>
          <p14:tracePt t="51731" x="2740025" y="2192338"/>
          <p14:tracePt t="51743" x="2759075" y="2209800"/>
          <p14:tracePt t="51760" x="2805113" y="2255838"/>
          <p14:tracePt t="51774" x="2813050" y="2265363"/>
          <p14:tracePt t="51801" x="2905125" y="2338388"/>
          <p14:tracePt t="51826" x="3060700" y="2438400"/>
          <p14:tracePt t="51839" x="3105150" y="2455863"/>
          <p14:tracePt t="51853" x="3178175" y="2492375"/>
          <p14:tracePt t="51880" x="3316288" y="2511425"/>
          <p14:tracePt t="51906" x="3489325" y="2528888"/>
          <p14:tracePt t="51919" x="3516313" y="2538413"/>
          <p14:tracePt t="51934" x="3552825" y="2538413"/>
          <p14:tracePt t="51946" x="3571875" y="2538413"/>
          <p14:tracePt t="51961" x="3598863" y="2538413"/>
          <p14:tracePt t="51974" x="3608388" y="2538413"/>
          <p14:tracePt t="51989" x="3617913" y="2538413"/>
          <p14:tracePt t="52029" x="3625850" y="2538413"/>
          <p14:tracePt t="52079" x="3635375" y="2538413"/>
          <p14:tracePt t="52108" x="3698875" y="2538413"/>
          <p14:tracePt t="52136" x="3763963" y="2638425"/>
          <p14:tracePt t="52149" x="3773488" y="2667000"/>
          <p14:tracePt t="52162" x="3744913" y="2720975"/>
          <p14:tracePt t="52503" x="3744913" y="2711450"/>
          <p14:tracePt t="52532" x="3744913" y="2674938"/>
          <p14:tracePt t="52545" x="3735388" y="2657475"/>
          <p14:tracePt t="52560" x="3735388" y="2638425"/>
          <p14:tracePt t="52573" x="3727450" y="2630488"/>
          <p14:tracePt t="52600" x="3717925" y="2630488"/>
          <p14:tracePt t="52613" x="3708400" y="2630488"/>
          <p14:tracePt t="52652" x="3698875" y="2630488"/>
          <p14:tracePt t="52884" x="3698875" y="2620963"/>
          <p14:tracePt t="53969" x="3690938" y="2620963"/>
          <p14:tracePt t="53995" x="3644900" y="2620963"/>
          <p14:tracePt t="54008" x="3625850" y="2620963"/>
          <p14:tracePt t="54022" x="3589338" y="2620963"/>
          <p14:tracePt t="54034" x="3581400" y="2620963"/>
          <p14:tracePt t="54050" x="3544888" y="2593975"/>
          <p14:tracePt t="54064" x="3516313" y="2574925"/>
          <p14:tracePt t="54088" x="3479800" y="2528888"/>
          <p14:tracePt t="54101" x="3471863" y="2501900"/>
          <p14:tracePt t="54114" x="3452813" y="2465388"/>
          <p14:tracePt t="54141" x="3435350" y="2346325"/>
          <p14:tracePt t="54168" x="3416300" y="2255838"/>
          <p14:tracePt t="54181" x="3416300" y="2228850"/>
          <p14:tracePt t="54194" x="3406775" y="2155825"/>
          <p14:tracePt t="54220" x="3406775" y="2009775"/>
          <p14:tracePt t="54245" x="3406775" y="1927225"/>
          <p14:tracePt t="54258" x="3406775" y="1862138"/>
          <p14:tracePt t="54272" x="3406775" y="1817688"/>
          <p14:tracePt t="54285" x="3406775" y="1752600"/>
          <p14:tracePt t="54300" x="3425825" y="1708150"/>
          <p14:tracePt t="54314" x="3443288" y="1671638"/>
          <p14:tracePt t="54340" x="3489325" y="1570038"/>
          <p14:tracePt t="54353" x="3508375" y="1516063"/>
          <p14:tracePt t="54367" x="3535363" y="1470025"/>
          <p14:tracePt t="54379" x="3544888" y="1460500"/>
          <p14:tracePt t="54392" x="3581400" y="1423988"/>
          <p14:tracePt t="54419" x="3617913" y="1387475"/>
          <p14:tracePt t="54444" x="3671888" y="1343025"/>
          <p14:tracePt t="54457" x="3690938" y="1333500"/>
          <p14:tracePt t="54471" x="3698875" y="1323975"/>
          <p14:tracePt t="54499" x="3744913" y="1296988"/>
          <p14:tracePt t="54526" x="3846513" y="1277938"/>
          <p14:tracePt t="54540" x="3883025" y="1270000"/>
          <p14:tracePt t="54554" x="3900488" y="1270000"/>
          <p14:tracePt t="54568" x="3927475" y="1260475"/>
          <p14:tracePt t="54607" x="3956050" y="1260475"/>
          <p14:tracePt t="54634" x="3963988" y="1260475"/>
          <p14:tracePt t="54660" x="3973513" y="1260475"/>
          <p14:tracePt t="54674" x="4000500" y="1270000"/>
          <p14:tracePt t="54702" x="4073525" y="1296988"/>
          <p14:tracePt t="54728" x="4119563" y="1323975"/>
          <p14:tracePt t="54741" x="4138613" y="1333500"/>
          <p14:tracePt t="54755" x="4175125" y="1360488"/>
          <p14:tracePt t="54783" x="4229100" y="1397000"/>
          <p14:tracePt t="54811" x="4256088" y="1423988"/>
          <p14:tracePt t="54838" x="4265613" y="1443038"/>
          <p14:tracePt t="54850" x="4275138" y="1460500"/>
          <p14:tracePt t="54865" x="4284663" y="1489075"/>
          <p14:tracePt t="54893" x="4311650" y="1579563"/>
          <p14:tracePt t="54920" x="4311650" y="1635125"/>
          <p14:tracePt t="54947" x="4321175" y="1662113"/>
          <p14:tracePt t="54960" x="4321175" y="1689100"/>
          <p14:tracePt t="54976" x="4321175" y="1708150"/>
          <p14:tracePt t="54990" x="4321175" y="1716088"/>
          <p14:tracePt t="55005" x="4321175" y="1725613"/>
          <p14:tracePt t="55031" x="4321175" y="1735138"/>
          <p14:tracePt t="55058" x="4284663" y="1771650"/>
          <p14:tracePt t="55086" x="4256088" y="1798638"/>
          <p14:tracePt t="55098" x="4248150" y="1808163"/>
          <p14:tracePt t="55113" x="4238625" y="1808163"/>
          <p14:tracePt t="55140" x="4211638" y="1817688"/>
          <p14:tracePt t="55169" x="4183063" y="1825625"/>
          <p14:tracePt t="55195" x="4156075" y="1835150"/>
          <p14:tracePt t="55208" x="4146550" y="1835150"/>
          <p14:tracePt t="55223" x="4129088" y="1844675"/>
          <p14:tracePt t="55235" x="4092575" y="1854200"/>
          <p14:tracePt t="55250" x="4065588" y="1854200"/>
          <p14:tracePt t="55275" x="4046538" y="1854200"/>
          <p14:tracePt t="55337" x="4019550" y="1844675"/>
          <p14:tracePt t="55350" x="4019550" y="1835150"/>
          <p14:tracePt t="55363" x="4010025" y="1817688"/>
          <p14:tracePt t="55389" x="4000500" y="1762125"/>
          <p14:tracePt t="55413" x="4000500" y="1752600"/>
          <p14:tracePt t="55426" x="4000500" y="1725613"/>
          <p14:tracePt t="55439" x="4000500" y="1708150"/>
          <p14:tracePt t="55452" x="4000500" y="1689100"/>
          <p14:tracePt t="55478" x="4000500" y="1679575"/>
          <p14:tracePt t="55505" x="4019550" y="1643063"/>
          <p14:tracePt t="55532" x="4046538" y="1589088"/>
          <p14:tracePt t="55571" x="4056063" y="1579563"/>
          <p14:tracePt t="55584" x="4065588" y="1570038"/>
          <p14:tracePt t="55598" x="4073525" y="1562100"/>
          <p14:tracePt t="55626" x="4083050" y="1552575"/>
          <p14:tracePt t="55665" x="4092575" y="1552575"/>
          <p14:tracePt t="55678" x="4119563" y="1543050"/>
          <p14:tracePt t="55706" x="4138613" y="1543050"/>
          <p14:tracePt t="55758" x="4156075" y="1543050"/>
          <p14:tracePt t="55770" x="4165600" y="1543050"/>
          <p14:tracePt t="55786" x="4175125" y="1543050"/>
          <p14:tracePt t="55811" x="4183063" y="1543050"/>
          <p14:tracePt t="55840" x="4202113" y="1552575"/>
          <p14:tracePt t="55868" x="4219575" y="1562100"/>
          <p14:tracePt t="55881" x="4229100" y="1570038"/>
          <p14:tracePt t="55896" x="4238625" y="1570038"/>
          <p14:tracePt t="55909" x="4248150" y="1579563"/>
          <p14:tracePt t="55924" x="4256088" y="1589088"/>
          <p14:tracePt t="55952" x="4256088" y="1606550"/>
          <p14:tracePt t="55978" x="4265613" y="1635125"/>
          <p14:tracePt t="56007" x="4265613" y="1652588"/>
          <p14:tracePt t="56019" x="4265613" y="1671638"/>
          <p14:tracePt t="56033" x="4265613" y="1689100"/>
          <p14:tracePt t="56059" x="4265613" y="1698625"/>
          <p14:tracePt t="56085" x="4265613" y="1735138"/>
          <p14:tracePt t="56098" x="4256088" y="1744663"/>
          <p14:tracePt t="56113" x="4248150" y="1771650"/>
          <p14:tracePt t="56125" x="4238625" y="1781175"/>
          <p14:tracePt t="56126" x="4229100" y="1789113"/>
          <p14:tracePt t="56140" x="4219575" y="1789113"/>
          <p14:tracePt t="56168" x="4211638" y="1798638"/>
          <p14:tracePt t="56180" x="4192588" y="1808163"/>
          <p14:tracePt t="56194" x="4183063" y="1817688"/>
          <p14:tracePt t="56208" x="4165600" y="1817688"/>
          <p14:tracePt t="56287" x="4156075" y="1817688"/>
          <p14:tracePt t="56300" x="4146550" y="1817688"/>
          <p14:tracePt t="56314" x="4119563" y="1808163"/>
          <p14:tracePt t="56341" x="4119563" y="1798638"/>
          <p14:tracePt t="56369" x="4092575" y="1781175"/>
          <p14:tracePt t="56395" x="4065588" y="1744663"/>
          <p14:tracePt t="56408" x="4065588" y="1735138"/>
          <p14:tracePt t="56422" x="4056063" y="1725613"/>
          <p14:tracePt t="56448" x="4046538" y="1698625"/>
          <p14:tracePt t="56475" x="4046538" y="1662113"/>
          <p14:tracePt t="56488" x="4046538" y="1643063"/>
          <p14:tracePt t="56503" x="4046538" y="1625600"/>
          <p14:tracePt t="56515" x="4046538" y="1606550"/>
          <p14:tracePt t="56529" x="4046538" y="1589088"/>
          <p14:tracePt t="56557" x="4056063" y="1552575"/>
          <p14:tracePt t="56585" x="4065588" y="1525588"/>
          <p14:tracePt t="56598" x="4073525" y="1516063"/>
          <p14:tracePt t="56700" x="4083050" y="1497013"/>
          <p14:tracePt t="56726" x="4092575" y="1479550"/>
          <p14:tracePt t="56741" x="4092575" y="1470025"/>
          <p14:tracePt t="56754" x="4102100" y="1460500"/>
          <p14:tracePt t="56768" x="4102100" y="1452563"/>
          <p14:tracePt t="56909" x="4102100" y="1443038"/>
          <p14:tracePt t="56923" x="4102100" y="1433513"/>
          <p14:tracePt t="56950" x="4110038" y="1423988"/>
          <p14:tracePt t="56976" x="4110038" y="1416050"/>
          <p14:tracePt t="56989" x="4110038" y="1406525"/>
          <p14:tracePt t="59876" x="4110038" y="1416050"/>
          <p14:tracePt t="59889" x="4138613" y="1433513"/>
          <p14:tracePt t="59890" x="4192588" y="1433513"/>
          <p14:tracePt t="59904" x="4256088" y="1443038"/>
          <p14:tracePt t="59917" x="4338638" y="1443038"/>
          <p14:tracePt t="59932" x="4494213" y="1443038"/>
          <p14:tracePt t="59959" x="4960938" y="1443038"/>
          <p14:tracePt t="59986" x="5408613" y="1443038"/>
          <p14:tracePt t="60000" x="5535613" y="1443038"/>
          <p14:tracePt t="60014" x="5800725" y="1443038"/>
          <p14:tracePt t="60027" x="6056313" y="1443038"/>
          <p14:tracePt t="60043" x="6321425" y="1443038"/>
          <p14:tracePt t="60070" x="6796088" y="1489075"/>
          <p14:tracePt t="60098" x="7097713" y="1506538"/>
          <p14:tracePt t="60111" x="7197725" y="1516063"/>
          <p14:tracePt t="60125" x="7372350" y="1533525"/>
          <p14:tracePt t="60139" x="7526338" y="1552575"/>
          <p14:tracePt t="60154" x="7664450" y="1570038"/>
          <p14:tracePt t="60167" x="7800975" y="1598613"/>
          <p14:tracePt t="60182" x="7937500" y="1606550"/>
          <p14:tracePt t="60210" x="8121650" y="1635125"/>
          <p14:tracePt t="60239" x="8248650" y="1652588"/>
          <p14:tracePt t="60267" x="8312150" y="1671638"/>
          <p14:tracePt t="60281" x="8321675" y="1679575"/>
          <p14:tracePt t="60697" x="8321675" y="1689100"/>
          <p14:tracePt t="60710" x="8304213" y="1698625"/>
          <p14:tracePt t="60738" x="8285163" y="1698625"/>
          <p14:tracePt t="60791" x="8275638" y="1698625"/>
          <p14:tracePt t="60805" x="8267700" y="1708150"/>
          <p14:tracePt t="60819" x="8258175" y="1708150"/>
          <p14:tracePt t="60846" x="8239125" y="1716088"/>
          <p14:tracePt t="60876" x="8231188" y="1716088"/>
          <p14:tracePt t="60889" x="8221663" y="1725613"/>
          <p14:tracePt t="60902" x="8212138" y="1744663"/>
          <p14:tracePt t="60916" x="8202613" y="1752600"/>
          <p14:tracePt t="60942" x="8175625" y="1781175"/>
          <p14:tracePt t="60969" x="8148638" y="1825625"/>
          <p14:tracePt t="60983" x="8139113" y="1854200"/>
          <p14:tracePt t="60995" x="8121650" y="1871663"/>
          <p14:tracePt t="61009" x="8102600" y="1890713"/>
          <p14:tracePt t="61022" x="8056563" y="1917700"/>
          <p14:tracePt t="61041" x="8029575" y="1954213"/>
          <p14:tracePt t="61055" x="8002588" y="1963738"/>
          <p14:tracePt t="61081" x="7974013" y="1981200"/>
          <p14:tracePt t="61107" x="7956550" y="1990725"/>
          <p14:tracePt t="61135" x="7947025" y="1990725"/>
          <p14:tracePt t="61162" x="7920038" y="2009775"/>
          <p14:tracePt t="61187" x="7900988" y="2017713"/>
          <p14:tracePt t="61199" x="7893050" y="2017713"/>
          <p14:tracePt t="61212" x="7874000" y="2027238"/>
          <p14:tracePt t="61239" x="7847013" y="2054225"/>
          <p14:tracePt t="61267" x="7827963" y="2073275"/>
          <p14:tracePt t="61278" x="7820025" y="2082800"/>
          <p14:tracePt t="61292" x="7810500" y="2090738"/>
          <p14:tracePt t="61306" x="7791450" y="2119313"/>
          <p14:tracePt t="61319" x="7783513" y="2127250"/>
          <p14:tracePt t="61320" x="7773988" y="2136775"/>
          <p14:tracePt t="61334" x="7764463" y="2146300"/>
          <p14:tracePt t="61360" x="7747000" y="2163763"/>
          <p14:tracePt t="61373" x="7718425" y="2182813"/>
          <p14:tracePt t="61387" x="7700963" y="2192338"/>
          <p14:tracePt t="61400" x="7673975" y="2200275"/>
          <p14:tracePt t="61413" x="7645400" y="2209800"/>
          <p14:tracePt t="61440" x="7637463" y="2209800"/>
          <p14:tracePt t="61466" x="7608888" y="2219325"/>
          <p14:tracePt t="61478" x="7600950" y="2219325"/>
          <p14:tracePt t="61492" x="7591425" y="2219325"/>
          <p14:tracePt t="61520" x="7572375" y="2219325"/>
          <p14:tracePt t="61546" x="7526338" y="2209800"/>
          <p14:tracePt t="61559" x="7518400" y="2200275"/>
          <p14:tracePt t="61573" x="7499350" y="2155825"/>
          <p14:tracePt t="61586" x="7499350" y="2146300"/>
          <p14:tracePt t="61600" x="7499350" y="2127250"/>
          <p14:tracePt t="61627" x="7499350" y="2073275"/>
          <p14:tracePt t="61640" x="7499350" y="2046288"/>
          <p14:tracePt t="61667" x="7499350" y="2027238"/>
          <p14:tracePt t="61679" x="7499350" y="2009775"/>
          <p14:tracePt t="61692" x="7518400" y="1973263"/>
          <p14:tracePt t="61720" x="7554913" y="1917700"/>
          <p14:tracePt t="61747" x="7572375" y="1908175"/>
          <p14:tracePt t="61761" x="7591425" y="1890713"/>
          <p14:tracePt t="61775" x="7600950" y="1881188"/>
          <p14:tracePt t="61789" x="7608888" y="1871663"/>
          <p14:tracePt t="61830" x="7627938" y="1862138"/>
          <p14:tracePt t="61857" x="7673975" y="1854200"/>
          <p14:tracePt t="61870" x="7681913" y="1854200"/>
          <p14:tracePt t="61883" x="7700963" y="1854200"/>
          <p14:tracePt t="61909" x="7727950" y="1862138"/>
          <p14:tracePt t="61937" x="7754938" y="1890713"/>
          <p14:tracePt t="61951" x="7773988" y="1898650"/>
          <p14:tracePt t="61965" x="7791450" y="1927225"/>
          <p14:tracePt t="61977" x="7810500" y="1944688"/>
          <p14:tracePt t="61991" x="7820025" y="1954213"/>
          <p14:tracePt t="62017" x="7837488" y="1990725"/>
          <p14:tracePt t="62031" x="7847013" y="2009775"/>
          <p14:tracePt t="62045" x="7856538" y="2027238"/>
          <p14:tracePt t="62059" x="7864475" y="2063750"/>
          <p14:tracePt t="62074" x="7864475" y="2082800"/>
          <p14:tracePt t="62088" x="7864475" y="2119313"/>
          <p14:tracePt t="62101" x="7864475" y="2136775"/>
          <p14:tracePt t="62115" x="7864475" y="2155825"/>
          <p14:tracePt t="62142" x="7864475" y="2200275"/>
          <p14:tracePt t="62154" x="7864475" y="2228850"/>
          <p14:tracePt t="62169" x="7856538" y="2236788"/>
          <p14:tracePt t="62183" x="7856538" y="2246313"/>
          <p14:tracePt t="62197" x="7847013" y="2255838"/>
          <p14:tracePt t="62226" x="7837488" y="2265363"/>
          <p14:tracePt t="62240" x="7827963" y="2273300"/>
          <p14:tracePt t="62254" x="7800975" y="2301875"/>
          <p14:tracePt t="62279" x="7791450" y="2309813"/>
          <p14:tracePt t="62280" x="7783513" y="2309813"/>
          <p14:tracePt t="62298" x="7773988" y="2309813"/>
          <p14:tracePt t="62312" x="7754938" y="2309813"/>
          <p14:tracePt t="62325" x="7747000" y="2309813"/>
          <p14:tracePt t="62339" x="7737475" y="2309813"/>
          <p14:tracePt t="62352" x="7727950" y="2309813"/>
          <p14:tracePt t="62366" x="7700963" y="2301875"/>
          <p14:tracePt t="62379" x="7691438" y="2292350"/>
          <p14:tracePt t="62406" x="7681913" y="2282825"/>
          <p14:tracePt t="62445" x="7681913" y="2273300"/>
          <p14:tracePt t="62459" x="7681913" y="2265363"/>
          <p14:tracePt t="62473" x="7681913" y="2255838"/>
          <p14:tracePt t="62524" x="7691438" y="2228850"/>
          <p14:tracePt t="62551" x="7710488" y="2228850"/>
          <p14:tracePt t="62578" x="7747000" y="2219325"/>
          <p14:tracePt t="62591" x="7783513" y="2219325"/>
          <p14:tracePt t="62604" x="7820025" y="2219325"/>
          <p14:tracePt t="62618" x="7864475" y="2219325"/>
          <p14:tracePt t="62632" x="7929563" y="2219325"/>
          <p14:tracePt t="62645" x="7956550" y="2219325"/>
          <p14:tracePt t="62672" x="8029575" y="2219325"/>
          <p14:tracePt t="62686" x="8056563" y="2219325"/>
          <p14:tracePt t="62701" x="8102600" y="2228850"/>
          <p14:tracePt t="62714" x="8112125" y="2228850"/>
          <p14:tracePt t="62728" x="8129588" y="2228850"/>
          <p14:tracePt t="62742" x="8139113" y="2228850"/>
          <p14:tracePt t="62793" x="8148638" y="2228850"/>
          <p14:tracePt t="64253" x="8158163" y="2228850"/>
          <p14:tracePt t="64280" x="8166100" y="2255838"/>
          <p14:tracePt t="64309" x="8194675" y="2292350"/>
          <p14:tracePt t="64335" x="8212138" y="2301875"/>
          <p14:tracePt t="64349" x="8221663" y="2309813"/>
          <p14:tracePt t="64386" x="8231188" y="2319338"/>
          <p14:tracePt t="64413" x="8231188" y="2328863"/>
          <p14:tracePt t="64440" x="8239125" y="2328863"/>
          <p14:tracePt t="64479" x="8258175" y="2328863"/>
          <p14:tracePt t="64531" x="8267700" y="2328863"/>
          <p14:tracePt t="64585" x="8275638" y="2328863"/>
          <p14:tracePt t="64611" x="8285163" y="2328863"/>
          <p14:tracePt t="64639" x="8294688" y="2328863"/>
          <p14:tracePt t="64753" x="8304213" y="2328863"/>
          <p14:tracePt t="64778" x="8331200" y="2328863"/>
          <p14:tracePt t="64806" x="8367713" y="2328863"/>
          <p14:tracePt t="64819" x="8377238" y="2328863"/>
          <p14:tracePt t="64832" x="8394700" y="2328863"/>
          <p14:tracePt t="64845" x="8413750" y="2328863"/>
          <p14:tracePt t="64860" x="8440738" y="2328863"/>
          <p14:tracePt t="64887" x="8450263" y="2328863"/>
          <p14:tracePt t="64900" x="8458200" y="2328863"/>
          <p14:tracePt t="64913" x="8467725" y="2328863"/>
          <p14:tracePt t="64926" x="8477250" y="2328863"/>
          <p14:tracePt t="64956" x="8486775" y="2328863"/>
          <p14:tracePt t="64969" x="8494713" y="2328863"/>
          <p14:tracePt t="64985" x="8504238" y="2328863"/>
          <p14:tracePt t="65006" x="8513763" y="2328863"/>
          <p14:tracePt t="65019" x="8523288" y="2328863"/>
          <p14:tracePt t="65034" x="8531225" y="2328863"/>
          <p14:tracePt t="65061" x="8540750" y="2328863"/>
          <p14:tracePt t="65088" x="8567738" y="2328863"/>
          <p14:tracePt t="65115" x="8586788" y="2328863"/>
          <p14:tracePt t="65143" x="8596313" y="2328863"/>
          <p14:tracePt t="65365" x="8586788" y="2328863"/>
          <p14:tracePt t="65378" x="8567738" y="2328863"/>
          <p14:tracePt t="65393" x="8531225" y="2328863"/>
          <p14:tracePt t="65420" x="8467725" y="2328863"/>
          <p14:tracePt t="65447" x="8385175" y="2338388"/>
          <p14:tracePt t="65461" x="8358188" y="2338388"/>
          <p14:tracePt t="65475" x="8331200" y="2338388"/>
          <p14:tracePt t="65489" x="8321675" y="2338388"/>
          <p14:tracePt t="66474" x="8340725" y="2338388"/>
          <p14:tracePt t="66488" x="8358188" y="2338388"/>
          <p14:tracePt t="66503" x="8367713" y="2328863"/>
          <p14:tracePt t="66759" x="8358188" y="2328863"/>
          <p14:tracePt t="66785" x="8340725" y="2328863"/>
          <p14:tracePt t="66798" x="8340725" y="2338388"/>
          <p14:tracePt t="66813" x="8340725" y="2365375"/>
          <p14:tracePt t="66840" x="8340725" y="2411413"/>
          <p14:tracePt t="66867" x="8340725" y="2419350"/>
          <p14:tracePt t="67324" x="8321675" y="2438400"/>
          <p14:tracePt t="67339" x="8321675" y="2447925"/>
          <p14:tracePt t="67367" x="8312150" y="2447925"/>
          <p14:tracePt t="67393" x="8304213" y="2438400"/>
          <p14:tracePt t="67406" x="8294688" y="2428875"/>
          <p14:tracePt t="67456" x="8294688" y="2411413"/>
          <p14:tracePt t="67469" x="8304213" y="2401888"/>
          <p14:tracePt t="68272" x="8304213" y="2392363"/>
          <p14:tracePt t="69465" x="8294688" y="2382838"/>
          <p14:tracePt t="70550" x="8267700" y="2382838"/>
          <p14:tracePt t="70577" x="8185150" y="2382838"/>
          <p14:tracePt t="70590" x="7956550" y="2382838"/>
          <p14:tracePt t="70604" x="7637463" y="2382838"/>
          <p14:tracePt t="70631" x="7015163" y="2328863"/>
          <p14:tracePt t="70660" x="6550025" y="2292350"/>
          <p14:tracePt t="70688" x="6102350" y="2265363"/>
          <p14:tracePt t="70701" x="5837238" y="2236788"/>
          <p14:tracePt t="70714" x="5654675" y="2192338"/>
          <p14:tracePt t="70742" x="5435600" y="2073275"/>
          <p14:tracePt t="70768" x="5370513" y="2009775"/>
          <p14:tracePt t="70782" x="5316538" y="1898650"/>
          <p14:tracePt t="70796" x="5270500" y="1808163"/>
          <p14:tracePt t="70809" x="5224463" y="1716088"/>
          <p14:tracePt t="70823" x="5197475" y="1662113"/>
          <p14:tracePt t="70836" x="5180013" y="1635125"/>
          <p14:tracePt t="70850" x="5097463" y="1552575"/>
          <p14:tracePt t="70877" x="4968875" y="1470025"/>
          <p14:tracePt t="70891" x="4859338" y="1406525"/>
          <p14:tracePt t="70904" x="4732338" y="1343025"/>
          <p14:tracePt t="70918" x="4567238" y="1277938"/>
          <p14:tracePt t="70930" x="4484688" y="1250950"/>
          <p14:tracePt t="70944" x="4421188" y="1223963"/>
          <p14:tracePt t="70959" x="4321175" y="1204913"/>
          <p14:tracePt t="70986" x="4219575" y="1177925"/>
          <p14:tracePt t="71000" x="4202113" y="1177925"/>
          <p14:tracePt t="71013" x="4192588" y="1177925"/>
          <p14:tracePt t="71014" x="4183063" y="1177925"/>
          <p14:tracePt t="71028" x="4165600" y="1177925"/>
          <p14:tracePt t="71042" x="4146550" y="1196975"/>
          <p14:tracePt t="71056" x="4119563" y="1214438"/>
          <p14:tracePt t="71070" x="4083050" y="1241425"/>
          <p14:tracePt t="71084" x="4037013" y="1260475"/>
          <p14:tracePt t="71110" x="3973513" y="1306513"/>
          <p14:tracePt t="71124" x="3956050" y="1314450"/>
          <p14:tracePt t="71138" x="3946525" y="1323975"/>
          <p14:tracePt t="71151" x="3927475" y="1343025"/>
          <p14:tracePt t="71166" x="3910013" y="1360488"/>
          <p14:tracePt t="71179" x="3910013" y="1379538"/>
          <p14:tracePt t="71193" x="3900488" y="1397000"/>
          <p14:tracePt t="71221" x="3883025" y="1433513"/>
          <p14:tracePt t="71248" x="3883025" y="1460500"/>
          <p14:tracePt t="71275" x="3873500" y="1479550"/>
          <p14:tracePt t="71301" x="3863975" y="1516063"/>
          <p14:tracePt t="71327" x="3863975" y="1533525"/>
          <p14:tracePt t="71341" x="3854450" y="1552575"/>
          <p14:tracePt t="71355" x="3854450" y="1562100"/>
          <p14:tracePt t="71381" x="3854450" y="1579563"/>
          <p14:tracePt t="71409" x="3846513" y="1606550"/>
          <p14:tracePt t="76790" x="3836988" y="1616075"/>
          <p14:tracePt t="76817" x="3744913" y="1716088"/>
          <p14:tracePt t="76831" x="3662363" y="1798638"/>
          <p14:tracePt t="76844" x="3589338" y="1898650"/>
          <p14:tracePt t="76859" x="3562350" y="1944688"/>
          <p14:tracePt t="76871" x="3516313" y="2009775"/>
          <p14:tracePt t="76900" x="3516313" y="2127250"/>
          <p14:tracePt t="76926" x="3471863" y="2246313"/>
          <p14:tracePt t="76940" x="3462338" y="2346325"/>
          <p14:tracePt t="76954" x="3452813" y="2411413"/>
          <p14:tracePt t="76980" x="3398838" y="2557463"/>
          <p14:tracePt t="77009" x="3343275" y="2784475"/>
          <p14:tracePt t="77036" x="3243263" y="3141663"/>
          <p14:tracePt t="77049" x="3214688" y="3224213"/>
          <p14:tracePt t="77063" x="3187700" y="3324225"/>
          <p14:tracePt t="77076" x="3133725" y="3516313"/>
          <p14:tracePt t="77092" x="3078163" y="3716338"/>
          <p14:tracePt t="77113" x="2995613" y="3927475"/>
          <p14:tracePt t="77125" x="2987675" y="3981450"/>
          <p14:tracePt t="77151" x="2959100" y="4191000"/>
          <p14:tracePt t="77178" x="2951163" y="4346575"/>
          <p14:tracePt t="77205" x="2959100" y="4438650"/>
          <p14:tracePt t="77219" x="2978150" y="4483100"/>
          <p14:tracePt t="77232" x="3105150" y="4638675"/>
          <p14:tracePt t="77259" x="3214688" y="4675188"/>
          <p14:tracePt t="77601" x="3224213" y="4675188"/>
          <p14:tracePt t="77614" x="3224213" y="4665663"/>
          <p14:tracePt t="77642" x="3233738" y="4657725"/>
          <p14:tracePt t="77682" x="3233738" y="4648200"/>
          <p14:tracePt t="77720" x="3233738" y="4621213"/>
          <p14:tracePt t="77910" x="3233738" y="4611688"/>
          <p14:tracePt t="77924" x="3233738" y="4602163"/>
          <p14:tracePt t="77938" x="3233738" y="4575175"/>
          <p14:tracePt t="77951" x="3206750" y="4548188"/>
          <p14:tracePt t="77967" x="3187700" y="4492625"/>
          <p14:tracePt t="77980" x="3178175" y="4429125"/>
          <p14:tracePt t="78009" x="3151188" y="4346575"/>
          <p14:tracePt t="78036" x="3133725" y="4310063"/>
          <p14:tracePt t="78050" x="3124200" y="4292600"/>
          <p14:tracePt t="78064" x="3124200" y="4283075"/>
          <p14:tracePt t="78077" x="3124200" y="4256088"/>
          <p14:tracePt t="78093" x="3114675" y="4227513"/>
          <p14:tracePt t="78105" x="3114675" y="4210050"/>
          <p14:tracePt t="78120" x="3114675" y="4200525"/>
          <p14:tracePt t="78170" x="3105150" y="4191000"/>
          <p14:tracePt t="78250" x="3105150" y="4183063"/>
          <p14:tracePt t="80487" x="3105150" y="4200525"/>
          <p14:tracePt t="80500" x="3097213" y="4227513"/>
          <p14:tracePt t="80515" x="3087688" y="4256088"/>
          <p14:tracePt t="80528" x="3087688" y="4273550"/>
          <p14:tracePt t="80542" x="3068638" y="4310063"/>
          <p14:tracePt t="80556" x="3068638" y="4319588"/>
          <p14:tracePt t="80571" x="3060700" y="4346575"/>
          <p14:tracePt t="80583" x="3051175" y="4383088"/>
          <p14:tracePt t="80609" x="3041650" y="4419600"/>
          <p14:tracePt t="80622" x="3041650" y="4438650"/>
          <p14:tracePt t="80634" x="3032125" y="4456113"/>
          <p14:tracePt t="80661" x="3014663" y="4511675"/>
          <p14:tracePt t="80687" x="2987675" y="4565650"/>
          <p14:tracePt t="80701" x="2968625" y="4611688"/>
          <p14:tracePt t="80701" x="2951163" y="4638675"/>
          <p14:tracePt t="80714" x="2951163" y="4648200"/>
          <p14:tracePt t="80729" x="2932113" y="4684713"/>
          <p14:tracePt t="80742" x="2886075" y="4730750"/>
          <p14:tracePt t="80770" x="2868613" y="4767263"/>
          <p14:tracePt t="80798" x="2841625" y="4811713"/>
          <p14:tracePt t="80825" x="2805113" y="4848225"/>
          <p14:tracePt t="80839" x="2786063" y="4876800"/>
          <p14:tracePt t="80853" x="2759075" y="4903788"/>
          <p14:tracePt t="80869" x="2732088" y="4940300"/>
          <p14:tracePt t="80883" x="2722563" y="4959350"/>
          <p14:tracePt t="80883" x="2713038" y="4967288"/>
          <p14:tracePt t="80911" x="2676525" y="5003800"/>
          <p14:tracePt t="80936" x="2593975" y="5113338"/>
          <p14:tracePt t="80950" x="2566988" y="5149850"/>
          <p14:tracePt t="80963" x="2547938" y="5168900"/>
          <p14:tracePt t="80976" x="2520950" y="5195888"/>
          <p14:tracePt t="80992" x="2484438" y="5232400"/>
          <p14:tracePt t="81019" x="2447925" y="5268913"/>
          <p14:tracePt t="81046" x="2384425" y="5324475"/>
          <p14:tracePt t="81059" x="2357438" y="5351463"/>
          <p14:tracePt t="81076" x="2320925" y="5397500"/>
          <p14:tracePt t="81090" x="2301875" y="5414963"/>
          <p14:tracePt t="81104" x="2255838" y="5461000"/>
          <p14:tracePt t="81119" x="2247900" y="5470525"/>
          <p14:tracePt t="81133" x="2201863" y="5514975"/>
          <p14:tracePt t="81159" x="2109788" y="5597525"/>
          <p14:tracePt t="81186" x="2055813" y="5634038"/>
          <p14:tracePt t="81200" x="2019300" y="5661025"/>
          <p14:tracePt t="81223" x="1927225" y="5716588"/>
          <p14:tracePt t="81250" x="1836738" y="5780088"/>
          <p14:tracePt t="81263" x="1817688" y="5789613"/>
          <p14:tracePt t="81277" x="1727200" y="5835650"/>
          <p14:tracePt t="81291" x="1671638" y="5872163"/>
          <p14:tracePt t="81305" x="1579563" y="5918200"/>
          <p14:tracePt t="81332" x="1397000" y="5991225"/>
          <p14:tracePt t="81360" x="1296988" y="6045200"/>
          <p14:tracePt t="81387" x="1223963" y="6064250"/>
          <p14:tracePt t="81400" x="1177925" y="6072188"/>
          <p14:tracePt t="81414" x="1150938" y="6081713"/>
          <p14:tracePt t="81441" x="1096963" y="6100763"/>
          <p14:tracePt t="81469" x="1077913" y="6100763"/>
          <p14:tracePt t="81495" x="1022350" y="6108700"/>
          <p14:tracePt t="81508" x="1014413" y="6108700"/>
          <p14:tracePt t="81523" x="1004888" y="6108700"/>
          <p14:tracePt t="85593" x="995363" y="6108700"/>
          <p14:tracePt t="85622" x="1114425" y="6064250"/>
          <p14:tracePt t="85650" x="1169988" y="6035675"/>
          <p14:tracePt t="85677" x="1206500" y="6027738"/>
          <p14:tracePt t="85691" x="1223963" y="6018213"/>
          <p14:tracePt t="85706" x="1243013" y="6018213"/>
          <p14:tracePt t="85721" x="1250950" y="6008688"/>
          <p14:tracePt t="85736" x="1270000" y="5972175"/>
          <p14:tracePt t="85749" x="1270000" y="5926138"/>
          <p14:tracePt t="85762" x="1306513" y="5807075"/>
          <p14:tracePt t="85792" x="1352550" y="5634038"/>
          <p14:tracePt t="85803" x="1397000" y="5441950"/>
          <p14:tracePt t="85817" x="1425575" y="5251450"/>
          <p14:tracePt t="85830" x="1433513" y="5076825"/>
          <p14:tracePt t="85845" x="1452563" y="4884738"/>
          <p14:tracePt t="85859" x="1462088" y="4803775"/>
          <p14:tracePt t="85873" x="1479550" y="4730750"/>
          <p14:tracePt t="85901" x="1516063" y="4465638"/>
          <p14:tracePt t="85928" x="1516063" y="4256088"/>
          <p14:tracePt t="85941" x="1516063" y="4210050"/>
          <p14:tracePt t="85955" x="1525588" y="4127500"/>
          <p14:tracePt t="85983" x="1535113" y="4000500"/>
          <p14:tracePt t="86010" x="1543050" y="3881438"/>
          <p14:tracePt t="86036" x="1543050" y="3825875"/>
          <p14:tracePt t="86054" x="1543050" y="3771900"/>
          <p14:tracePt t="86067" x="1543050" y="3762375"/>
          <p14:tracePt t="86081" x="1543050" y="3725863"/>
          <p14:tracePt t="86095" x="1543050" y="3706813"/>
          <p14:tracePt t="86109" x="1543050" y="3670300"/>
          <p14:tracePt t="86122" x="1543050" y="3633788"/>
          <p14:tracePt t="86150" x="1543050" y="3616325"/>
          <p14:tracePt t="86228" x="1543050" y="3606800"/>
          <p14:tracePt t="86255" x="1543050" y="3597275"/>
          <p14:tracePt t="86284" x="1562100" y="3597275"/>
          <p14:tracePt t="86297" x="1579563" y="3597275"/>
          <p14:tracePt t="86312" x="1589088" y="3597275"/>
          <p14:tracePt t="86339" x="1625600" y="3616325"/>
          <p14:tracePt t="86367" x="1671638" y="3625850"/>
          <p14:tracePt t="86381" x="1708150" y="3633788"/>
          <p14:tracePt t="86395" x="1754188" y="3633788"/>
          <p14:tracePt t="86408" x="1800225" y="3633788"/>
          <p14:tracePt t="86423" x="1854200" y="3633788"/>
          <p14:tracePt t="86437" x="1881188" y="3633788"/>
          <p14:tracePt t="86450" x="1927225" y="3633788"/>
          <p14:tracePt t="86478" x="1963738" y="3643313"/>
          <p14:tracePt t="87188" x="1973263" y="3652838"/>
          <p14:tracePt t="87214" x="2009775" y="3670300"/>
          <p14:tracePt t="87242" x="2046288" y="3679825"/>
          <p14:tracePt t="87256" x="2063750" y="3679825"/>
          <p14:tracePt t="87270" x="2073275" y="3679825"/>
          <p14:tracePt t="87283" x="2092325" y="3679825"/>
          <p14:tracePt t="87311" x="2100263" y="3679825"/>
          <p14:tracePt t="87324" x="2109788" y="3679825"/>
          <p14:tracePt t="87351" x="2119313" y="3679825"/>
          <p14:tracePt t="87404" x="2128838" y="3679825"/>
          <p14:tracePt t="87430" x="2136775" y="3679825"/>
          <p14:tracePt t="87658" x="2146300" y="3679825"/>
          <p14:tracePt t="87670" x="2155825" y="3679825"/>
          <p14:tracePt t="87735" x="2174875" y="3679825"/>
          <p14:tracePt t="87788" x="2182813" y="3679825"/>
          <p14:tracePt t="87853" x="2192338" y="3679825"/>
          <p14:tracePt t="87893" x="2201863" y="3679825"/>
          <p14:tracePt t="87993" x="2211388" y="3670300"/>
          <p14:tracePt t="88301" x="2219325" y="3670300"/>
          <p14:tracePt t="88316" x="2238375" y="3689350"/>
          <p14:tracePt t="88329" x="2265363" y="3698875"/>
          <p14:tracePt t="88342" x="2274888" y="3706813"/>
          <p14:tracePt t="88370" x="2292350" y="3716338"/>
          <p14:tracePt t="88459" x="2311400" y="3725863"/>
          <p14:tracePt t="88499" x="2328863" y="3735388"/>
          <p14:tracePt t="88513" x="2357438" y="3752850"/>
          <p14:tracePt t="88541" x="2384425" y="3752850"/>
          <p14:tracePt t="88568" x="2430463" y="3752850"/>
          <p14:tracePt t="88596" x="2466975" y="3752850"/>
          <p14:tracePt t="88610" x="2493963" y="3752850"/>
          <p14:tracePt t="88625" x="2530475" y="3752850"/>
          <p14:tracePt t="88640" x="2557463" y="3752850"/>
          <p14:tracePt t="88653" x="2603500" y="3735388"/>
          <p14:tracePt t="88681" x="2667000" y="3735388"/>
          <p14:tracePt t="88709" x="2695575" y="3735388"/>
          <p14:tracePt t="88735" x="2713038" y="3735388"/>
          <p14:tracePt t="88749" x="2722563" y="3735388"/>
          <p14:tracePt t="88762" x="2749550" y="3735388"/>
          <p14:tracePt t="88776" x="2768600" y="3725863"/>
          <p14:tracePt t="88788" x="2776538" y="3725863"/>
          <p14:tracePt t="88816" x="2813050" y="3725863"/>
          <p14:tracePt t="88829" x="2822575" y="3725863"/>
          <p14:tracePt t="88842" x="2832100" y="3716338"/>
          <p14:tracePt t="89049" x="2841625" y="3706813"/>
          <p14:tracePt t="89074" x="2868613" y="3698875"/>
          <p14:tracePt t="89089" x="2868613" y="3689350"/>
          <p14:tracePt t="89105" x="2878138" y="3679825"/>
          <p14:tracePt t="89119" x="2886075" y="3670300"/>
          <p14:tracePt t="89448" x="2895600" y="3670300"/>
          <p14:tracePt t="89489" x="2905125" y="3670300"/>
          <p14:tracePt t="89517" x="2914650" y="3670300"/>
          <p14:tracePt t="89528" x="2922588" y="3670300"/>
          <p14:tracePt t="89543" x="2941638" y="3670300"/>
          <p14:tracePt t="89556" x="2959100" y="3670300"/>
          <p14:tracePt t="89571" x="3014663" y="3679825"/>
          <p14:tracePt t="89599" x="3105150" y="3689350"/>
          <p14:tracePt t="89626" x="3206750" y="3716338"/>
          <p14:tracePt t="89640" x="3224213" y="3716338"/>
          <p14:tracePt t="89654" x="3252788" y="3716338"/>
          <p14:tracePt t="89668" x="3270250" y="3716338"/>
          <p14:tracePt t="89682" x="3289300" y="3716338"/>
          <p14:tracePt t="89709" x="3333750" y="3716338"/>
          <p14:tracePt t="89737" x="3362325" y="3716338"/>
          <p14:tracePt t="89777" x="3370263" y="3716338"/>
          <p14:tracePt t="89791" x="3389313" y="3716338"/>
          <p14:tracePt t="89805" x="3416300" y="3725863"/>
          <p14:tracePt t="89819" x="3425825" y="3725863"/>
          <p14:tracePt t="89847" x="3435350" y="3725863"/>
          <p14:tracePt t="89859" x="3443288" y="3725863"/>
          <p14:tracePt t="89875" x="3452813" y="3725863"/>
          <p14:tracePt t="89889" x="3471863" y="3725863"/>
          <p14:tracePt t="89902" x="3498850" y="3725863"/>
          <p14:tracePt t="89916" x="3535363" y="3725863"/>
          <p14:tracePt t="89929" x="3544888" y="3725863"/>
          <p14:tracePt t="89942" x="3552825" y="3725863"/>
          <p14:tracePt t="89969" x="3581400" y="3725863"/>
          <p14:tracePt t="90433" x="3589338" y="3725863"/>
          <p14:tracePt t="90447" x="3617913" y="3716338"/>
          <p14:tracePt t="90461" x="3635375" y="3698875"/>
          <p14:tracePt t="90489" x="3671888" y="3670300"/>
          <p14:tracePt t="90517" x="3717925" y="3643313"/>
          <p14:tracePt t="90530" x="3727450" y="3633788"/>
          <p14:tracePt t="90543" x="3735388" y="3633788"/>
          <p14:tracePt t="90556" x="3744913" y="3625850"/>
          <p14:tracePt t="90571" x="3754438" y="3625850"/>
          <p14:tracePt t="90583" x="3754438" y="3616325"/>
          <p14:tracePt t="90611" x="3763963" y="3606800"/>
          <p14:tracePt t="90637" x="3773488" y="3597275"/>
          <p14:tracePt t="90651" x="3781425" y="3597275"/>
          <p14:tracePt t="90665" x="3790950" y="3589338"/>
          <p14:tracePt t="90718" x="3800475" y="3589338"/>
          <p14:tracePt t="90730" x="3810000" y="3589338"/>
          <p14:tracePt t="90744" x="3827463" y="3579813"/>
          <p14:tracePt t="90771" x="3836988" y="3579813"/>
          <p14:tracePt t="90798" x="3854450" y="3570288"/>
          <p14:tracePt t="90940" x="3863975" y="3570288"/>
          <p14:tracePt t="95053" x="3873500" y="3570288"/>
          <p14:tracePt t="95558" x="3854450" y="3589338"/>
          <p14:tracePt t="95586" x="3800475" y="3616325"/>
          <p14:tracePt t="95599" x="3781425" y="3633788"/>
          <p14:tracePt t="95626" x="3754438" y="3652838"/>
          <p14:tracePt t="95639" x="3735388" y="3662363"/>
          <p14:tracePt t="95651" x="3708400" y="3689350"/>
          <p14:tracePt t="95676" x="3654425" y="3716338"/>
          <p14:tracePt t="95690" x="3625850" y="3743325"/>
          <p14:tracePt t="95704" x="3617913" y="3743325"/>
          <p14:tracePt t="95719" x="3571875" y="3789363"/>
          <p14:tracePt t="95733" x="3544888" y="3808413"/>
          <p14:tracePt t="95761" x="3516313" y="3844925"/>
          <p14:tracePt t="95787" x="3508375" y="3852863"/>
          <p14:tracePt t="95956" x="3471863" y="3871913"/>
          <p14:tracePt t="95970" x="3435350" y="3881438"/>
          <p14:tracePt t="95985" x="3406775" y="3889375"/>
          <p14:tracePt t="96011" x="3370263" y="3889375"/>
          <p14:tracePt t="96038" x="3252788" y="3898900"/>
          <p14:tracePt t="96067" x="3105150" y="3908425"/>
          <p14:tracePt t="96081" x="3041650" y="3908425"/>
          <p14:tracePt t="96096" x="2987675" y="3908425"/>
          <p14:tracePt t="96109" x="2951163" y="3908425"/>
          <p14:tracePt t="96123" x="2878138" y="3908425"/>
          <p14:tracePt t="96150" x="2776538" y="3871913"/>
          <p14:tracePt t="96177" x="2703513" y="3835400"/>
          <p14:tracePt t="96190" x="2676525" y="3816350"/>
          <p14:tracePt t="96204" x="2657475" y="3808413"/>
          <p14:tracePt t="96231" x="2630488" y="3789363"/>
          <p14:tracePt t="96259" x="2603500" y="3771900"/>
          <p14:tracePt t="96287" x="2603500" y="3762375"/>
          <p14:tracePt t="96317" x="2603500" y="3752850"/>
          <p14:tracePt t="96331" x="2593975" y="3743325"/>
          <p14:tracePt t="96358" x="2593975" y="3725863"/>
          <p14:tracePt t="96371" x="2593975" y="3716338"/>
          <p14:tracePt t="96535" x="2584450" y="3743325"/>
          <p14:tracePt t="96548" x="2584450" y="3771900"/>
          <p14:tracePt t="96563" x="2566988" y="3808413"/>
          <p14:tracePt t="96576" x="2566988" y="3816350"/>
          <p14:tracePt t="96591" x="2566988" y="3835400"/>
          <p14:tracePt t="96619" x="2557463" y="3862388"/>
          <p14:tracePt t="96645" x="2557463" y="3881438"/>
          <p14:tracePt t="96658" x="2557463" y="3889375"/>
          <p14:tracePt t="96672" x="2557463" y="3898900"/>
          <p14:tracePt t="96684" x="2557463" y="3908425"/>
          <p14:tracePt t="96724" x="2547938" y="3944938"/>
          <p14:tracePt t="96751" x="2547938" y="3963988"/>
          <p14:tracePt t="97005" x="2547938" y="4054475"/>
          <p14:tracePt t="97017" x="2547938" y="4064000"/>
          <p14:tracePt t="97479" x="2547938" y="4073525"/>
          <p14:tracePt t="97631" x="2593975" y="4064000"/>
          <p14:tracePt t="97643" x="2667000" y="4044950"/>
          <p14:tracePt t="97657" x="2776538" y="4100513"/>
          <p14:tracePt t="97670" x="2805113" y="4110038"/>
          <p14:tracePt t="97685" x="2832100" y="4110038"/>
          <p14:tracePt t="97685" x="2849563" y="4110038"/>
          <p14:tracePt t="97699" x="2859088" y="4110038"/>
          <p14:tracePt t="98032" x="2859088" y="4081463"/>
          <p14:tracePt t="98045" x="2841625" y="4064000"/>
          <p14:tracePt t="98059" x="2832100" y="4064000"/>
          <p14:tracePt t="98073" x="2813050" y="4054475"/>
          <p14:tracePt t="98101" x="2776538" y="4017963"/>
          <p14:tracePt t="98128" x="2768600" y="4008438"/>
          <p14:tracePt t="98157" x="2759075" y="4000500"/>
          <p14:tracePt t="98237" x="2740025" y="4000500"/>
          <p14:tracePt t="98249" x="2740025" y="3990975"/>
          <p14:tracePt t="98264" x="2732088" y="3990975"/>
          <p14:tracePt t="98290" x="2713038" y="3981450"/>
          <p14:tracePt t="98319" x="2695575" y="3981450"/>
          <p14:tracePt t="98347" x="2686050" y="3971925"/>
          <p14:tracePt t="98844" x="2676525" y="3971925"/>
          <p14:tracePt t="99099" x="2676525" y="3981450"/>
          <p14:tracePt t="99125" x="2686050" y="3990975"/>
          <p14:tracePt t="99138" x="2713038" y="4000500"/>
          <p14:tracePt t="99153" x="2722563" y="4000500"/>
          <p14:tracePt t="99167" x="2749550" y="4008438"/>
          <p14:tracePt t="99181" x="2768600" y="4017963"/>
          <p14:tracePt t="99199" x="2795588" y="4027488"/>
          <p14:tracePt t="99212" x="2822575" y="4027488"/>
          <p14:tracePt t="99239" x="2868613" y="4027488"/>
          <p14:tracePt t="99266" x="2932113" y="4027488"/>
          <p14:tracePt t="99279" x="2968625" y="4027488"/>
          <p14:tracePt t="99293" x="3005138" y="4027488"/>
          <p14:tracePt t="99305" x="3024188" y="4027488"/>
          <p14:tracePt t="99319" x="3068638" y="4027488"/>
          <p14:tracePt t="99344" x="3151188" y="4027488"/>
          <p14:tracePt t="99356" x="3197225" y="4027488"/>
          <p14:tracePt t="99371" x="3243263" y="4027488"/>
          <p14:tracePt t="99384" x="3270250" y="4027488"/>
          <p14:tracePt t="99399" x="3289300" y="4027488"/>
          <p14:tracePt t="99399" x="3297238" y="4027488"/>
          <p14:tracePt t="99411" x="3316288" y="4027488"/>
          <p14:tracePt t="99438" x="3370263" y="4027488"/>
          <p14:tracePt t="99450" x="3389313" y="4017963"/>
          <p14:tracePt t="99464" x="3398838" y="4017963"/>
          <p14:tracePt t="99490" x="3406775" y="4008438"/>
          <p14:tracePt t="99516" x="3416300" y="4000500"/>
          <p14:tracePt t="99529" x="3425825" y="4000500"/>
          <p14:tracePt t="99555" x="3443288" y="4000500"/>
          <p14:tracePt t="99580" x="3489325" y="3981450"/>
          <p14:tracePt t="99593" x="3508375" y="3971925"/>
          <p14:tracePt t="99608" x="3544888" y="3963988"/>
          <p14:tracePt t="99621" x="3571875" y="3944938"/>
          <p14:tracePt t="99634" x="3608388" y="3935413"/>
          <p14:tracePt t="99649" x="3662363" y="3917950"/>
          <p14:tracePt t="99662" x="3698875" y="3898900"/>
          <p14:tracePt t="99690" x="3754438" y="3889375"/>
          <p14:tracePt t="99717" x="3763963" y="3881438"/>
          <p14:tracePt t="99730" x="3781425" y="3871913"/>
          <p14:tracePt t="99743" x="3790950" y="3862388"/>
          <p14:tracePt t="99771" x="3810000" y="3844925"/>
          <p14:tracePt t="99801" x="3817938" y="3835400"/>
          <p14:tracePt t="99829" x="3827463" y="3835400"/>
          <p14:tracePt t="99842" x="3827463" y="3825875"/>
          <p14:tracePt t="99856" x="3836988" y="3816350"/>
          <p14:tracePt t="99882" x="3846513" y="3808413"/>
          <p14:tracePt t="99909" x="3863975" y="3789363"/>
          <p14:tracePt t="99937" x="3863975" y="3779838"/>
          <p14:tracePt t="99951" x="3863975" y="3771900"/>
          <p14:tracePt t="99979" x="3863975" y="3762375"/>
          <p14:tracePt t="99979" x="3863975" y="3752850"/>
          <p14:tracePt t="99993" x="3863975" y="3743325"/>
          <p14:tracePt t="100050" x="3873500" y="3735388"/>
          <p14:tracePt t="100078" x="3873500" y="3725863"/>
          <p14:tracePt t="100136" x="3873500" y="3716338"/>
          <p14:tracePt t="100162" x="3873500" y="3706813"/>
          <p14:tracePt t="100188" x="3873500" y="3698875"/>
          <p14:tracePt t="100267" x="3873500" y="3689350"/>
          <p14:tracePt t="100431" x="3883025" y="3679825"/>
          <p14:tracePt t="100443" x="3890963" y="3679825"/>
          <p14:tracePt t="100496" x="3890963" y="3689350"/>
          <p14:tracePt t="100508" x="3900488" y="3689350"/>
          <p14:tracePt t="100602" x="3910013" y="3689350"/>
          <p14:tracePt t="100656" x="3919538" y="3698875"/>
          <p14:tracePt t="130898" x="3873500" y="3716338"/>
          <p14:tracePt t="130910" x="3863975" y="3716338"/>
          <p14:tracePt t="130939" x="3863975" y="3789363"/>
          <p14:tracePt t="131828" x="3883025" y="3771900"/>
          <p14:tracePt t="131855" x="3883025" y="3762375"/>
          <p14:tracePt t="131868" x="3883025" y="3752850"/>
          <p14:tracePt t="131883" x="3883025" y="3735388"/>
          <p14:tracePt t="131909" x="3873500" y="3735388"/>
          <p14:tracePt t="131948" x="3873500" y="3725863"/>
          <p14:tracePt t="131961" x="3873500" y="3716338"/>
          <p14:tracePt t="131976" x="3883025" y="3689350"/>
          <p14:tracePt t="131990" x="3890963" y="3679825"/>
          <p14:tracePt t="132029" x="3919538" y="3670300"/>
          <p14:tracePt t="132055" x="3937000" y="3662363"/>
          <p14:tracePt t="132069" x="3963988" y="3652838"/>
          <p14:tracePt t="132083" x="3973513" y="3652838"/>
          <p14:tracePt t="132109" x="4010025" y="3633788"/>
          <p14:tracePt t="132136" x="4029075" y="3606800"/>
          <p14:tracePt t="132150" x="4046538" y="3589338"/>
          <p14:tracePt t="132176" x="4056063" y="3579813"/>
          <p14:tracePt t="132189" x="4056063" y="3570288"/>
          <p14:tracePt t="132219" x="4065588" y="3570288"/>
          <p14:tracePt t="132246" x="4065588" y="3552825"/>
          <p14:tracePt t="132273" x="4065588" y="3543300"/>
          <p14:tracePt t="132285" x="4065588" y="3533775"/>
          <p14:tracePt t="132300" x="4065588" y="3516313"/>
          <p14:tracePt t="132312" x="4065588" y="3497263"/>
          <p14:tracePt t="132339" x="4056063" y="3460750"/>
          <p14:tracePt t="132352" x="4029075" y="3414713"/>
          <p14:tracePt t="132367" x="3992563" y="3370263"/>
          <p14:tracePt t="132380" x="3946525" y="3305175"/>
          <p14:tracePt t="132394" x="3873500" y="3251200"/>
          <p14:tracePt t="132408" x="3817938" y="3214688"/>
          <p14:tracePt t="132409" x="3773488" y="3195638"/>
          <p14:tracePt t="132422" x="3708400" y="3168650"/>
          <p14:tracePt t="132440" x="3617913" y="3132138"/>
          <p14:tracePt t="132466" x="3406775" y="3059113"/>
          <p14:tracePt t="132479" x="3252788" y="3005138"/>
          <p14:tracePt t="132492" x="3124200" y="2949575"/>
          <p14:tracePt t="132507" x="2978150" y="2913063"/>
          <p14:tracePt t="132521" x="2914650" y="2894013"/>
          <p14:tracePt t="132534" x="2886075" y="2886075"/>
          <p14:tracePt t="132560" x="2859088" y="2867025"/>
          <p14:tracePt t="132585" x="2832100" y="2857500"/>
          <p14:tracePt t="132777" x="2822575" y="2830513"/>
          <p14:tracePt t="132790" x="2822575" y="2820988"/>
          <p14:tracePt t="132855" x="2822575" y="2813050"/>
          <p14:tracePt t="132895" x="2822575" y="2803525"/>
          <p14:tracePt t="132921" x="2841625" y="2803525"/>
          <p14:tracePt t="132948" x="2878138" y="2803525"/>
          <p14:tracePt t="132975" x="2987675" y="2794000"/>
          <p14:tracePt t="132989" x="3068638" y="2794000"/>
          <p14:tracePt t="133003" x="3170238" y="2784475"/>
          <p14:tracePt t="133018" x="3260725" y="2784475"/>
          <p14:tracePt t="133032" x="3325813" y="2784475"/>
          <p14:tracePt t="133058" x="3443288" y="2784475"/>
          <p14:tracePt t="133085" x="3644900" y="2784475"/>
          <p14:tracePt t="133103" x="3727450" y="2784475"/>
          <p14:tracePt t="133117" x="3846513" y="2776538"/>
          <p14:tracePt t="133129" x="3927475" y="2776538"/>
          <p14:tracePt t="133143" x="4000500" y="2776538"/>
          <p14:tracePt t="133169" x="4302125" y="2776538"/>
          <p14:tracePt t="133195" x="4759325" y="2776538"/>
          <p14:tracePt t="133208" x="4868863" y="2776538"/>
          <p14:tracePt t="133221" x="5114925" y="2776538"/>
          <p14:tracePt t="133249" x="5453063" y="2776538"/>
          <p14:tracePt t="133274" x="5827713" y="2776538"/>
          <p14:tracePt t="133287" x="5919788" y="2757488"/>
          <p14:tracePt t="133300" x="6002338" y="2757488"/>
          <p14:tracePt t="133313" x="6148388" y="2757488"/>
          <p14:tracePt t="133338" x="6403975" y="2740025"/>
          <p14:tracePt t="133365" x="6604000" y="2720975"/>
          <p14:tracePt t="133392" x="6759575" y="2711450"/>
          <p14:tracePt t="133418" x="6859588" y="2703513"/>
          <p14:tracePt t="133444" x="6869113" y="2693988"/>
          <p14:tracePt t="133457" x="6878638" y="2684463"/>
          <p14:tracePt t="133471" x="6888163" y="2667000"/>
          <p14:tracePt t="133485" x="6896100" y="2630488"/>
          <p14:tracePt t="133509" x="6905625" y="2601913"/>
          <p14:tracePt t="133522" x="6932613" y="2547938"/>
          <p14:tracePt t="133536" x="6932613" y="2465388"/>
          <p14:tracePt t="133549" x="6932613" y="2374900"/>
          <p14:tracePt t="133562" x="6932613" y="2319338"/>
          <p14:tracePt t="133588" x="6932613" y="2182813"/>
          <p14:tracePt t="133614" x="6932613" y="2036763"/>
          <p14:tracePt t="133641" x="6905625" y="1917700"/>
          <p14:tracePt t="133669" x="6888163" y="1835150"/>
          <p14:tracePt t="133695" x="6851650" y="1735138"/>
          <p14:tracePt t="133707" x="6832600" y="1679575"/>
          <p14:tracePt t="133720" x="6823075" y="1679575"/>
          <p14:tracePt t="133732" x="6815138" y="1662113"/>
          <p14:tracePt t="133758" x="6769100" y="1606550"/>
          <p14:tracePt t="133770" x="6750050" y="1589088"/>
          <p14:tracePt t="133784" x="6723063" y="1579563"/>
          <p14:tracePt t="133809" x="6623050" y="1562100"/>
          <p14:tracePt t="133836" x="6440488" y="1525588"/>
          <p14:tracePt t="133849" x="6384925" y="1516063"/>
          <p14:tracePt t="133861" x="6321425" y="1516063"/>
          <p14:tracePt t="133874" x="6238875" y="1497013"/>
          <p14:tracePt t="133888" x="6119813" y="1489075"/>
          <p14:tracePt t="133912" x="5873750" y="1479550"/>
          <p14:tracePt t="133924" x="5773738" y="1479550"/>
          <p14:tracePt t="133950" x="5435600" y="1479550"/>
          <p14:tracePt t="133976" x="5243513" y="1460500"/>
          <p14:tracePt t="133988" x="5180013" y="1460500"/>
          <p14:tracePt t="134004" x="5070475" y="1460500"/>
          <p14:tracePt t="134018" x="4951413" y="1460500"/>
          <p14:tracePt t="134031" x="4832350" y="1460500"/>
          <p14:tracePt t="134056" x="4695825" y="1460500"/>
          <p14:tracePt t="134068" x="4649788" y="1460500"/>
          <p14:tracePt t="134083" x="4540250" y="1460500"/>
          <p14:tracePt t="134095" x="4421188" y="1460500"/>
          <p14:tracePt t="134108" x="4292600" y="1460500"/>
          <p14:tracePt t="134121" x="4211638" y="1460500"/>
          <p14:tracePt t="134148" x="4000500" y="1460500"/>
          <p14:tracePt t="134162" x="3854450" y="1460500"/>
          <p14:tracePt t="134177" x="3681413" y="1460500"/>
          <p14:tracePt t="134190" x="3508375" y="1460500"/>
          <p14:tracePt t="134204" x="3343275" y="1460500"/>
          <p14:tracePt t="134229" x="3187700" y="1460500"/>
          <p14:tracePt t="134256" x="2968625" y="1460500"/>
          <p14:tracePt t="134268" x="2886075" y="1460500"/>
          <p14:tracePt t="134281" x="2841625" y="1460500"/>
          <p14:tracePt t="134309" x="2768600" y="1452563"/>
          <p14:tracePt t="134335" x="2740025" y="1452563"/>
          <p14:tracePt t="134361" x="2732088" y="1452563"/>
          <p14:tracePt t="134388" x="2722563" y="1460500"/>
          <p14:tracePt t="134413" x="2713038" y="1470025"/>
          <p14:tracePt t="134425" x="2713038" y="1489075"/>
          <p14:tracePt t="134439" x="2713038" y="1497013"/>
          <p14:tracePt t="134452" x="2713038" y="1516063"/>
          <p14:tracePt t="134478" x="2703513" y="1589088"/>
          <p14:tracePt t="134505" x="2695575" y="1689100"/>
          <p14:tracePt t="134518" x="2695575" y="1725613"/>
          <p14:tracePt t="134519" x="2695575" y="1744663"/>
          <p14:tracePt t="134533" x="2695575" y="1771650"/>
          <p14:tracePt t="134558" x="2695575" y="1881188"/>
          <p14:tracePt t="134585" x="2732088" y="2000250"/>
          <p14:tracePt t="134597" x="2732088" y="2027238"/>
          <p14:tracePt t="134610" x="2759075" y="2090738"/>
          <p14:tracePt t="134623" x="2776538" y="2127250"/>
          <p14:tracePt t="134649" x="2795588" y="2209800"/>
          <p14:tracePt t="134674" x="2813050" y="2273300"/>
          <p14:tracePt t="134688" x="2822575" y="2338388"/>
          <p14:tracePt t="134701" x="2832100" y="2382838"/>
          <p14:tracePt t="134727" x="2859088" y="2474913"/>
          <p14:tracePt t="134740" x="2868613" y="2511425"/>
          <p14:tracePt t="134754" x="2895600" y="2574925"/>
          <p14:tracePt t="134766" x="2914650" y="2601913"/>
          <p14:tracePt t="134780" x="2941638" y="2638425"/>
          <p14:tracePt t="134808" x="3024188" y="2674938"/>
          <p14:tracePt t="134835" x="3133725" y="2720975"/>
          <p14:tracePt t="134847" x="3206750" y="2740025"/>
          <p14:tracePt t="134859" x="3297238" y="2767013"/>
          <p14:tracePt t="134871" x="3333750" y="2767013"/>
          <p14:tracePt t="134898" x="3479800" y="2794000"/>
          <p14:tracePt t="134923" x="3681413" y="2803525"/>
          <p14:tracePt t="134950" x="3763963" y="2803525"/>
          <p14:tracePt t="134978" x="3873500" y="2803525"/>
          <p14:tracePt t="135005" x="3910013" y="2767013"/>
          <p14:tracePt t="135018" x="3919538" y="2747963"/>
          <p14:tracePt t="135033" x="3937000" y="2693988"/>
          <p14:tracePt t="135046" x="3946525" y="2674938"/>
          <p14:tracePt t="135060" x="3956050" y="2630488"/>
          <p14:tracePt t="135087" x="3973513" y="2484438"/>
          <p14:tracePt t="135100" x="3973513" y="2438400"/>
          <p14:tracePt t="135115" x="3973513" y="2382838"/>
          <p14:tracePt t="135128" x="3973513" y="2355850"/>
          <p14:tracePt t="135142" x="3973513" y="2282825"/>
          <p14:tracePt t="135156" x="3973513" y="2219325"/>
          <p14:tracePt t="135170" x="3956050" y="2173288"/>
          <p14:tracePt t="135196" x="3927475" y="2100263"/>
          <p14:tracePt t="135209" x="3910013" y="2036763"/>
          <p14:tracePt t="135226" x="3900488" y="2017713"/>
          <p14:tracePt t="135239" x="3900488" y="2000250"/>
          <p14:tracePt t="135253" x="3873500" y="1944688"/>
          <p14:tracePt t="135266" x="3846513" y="1881188"/>
          <p14:tracePt t="135280" x="3817938" y="1835150"/>
          <p14:tracePt t="135296" x="3790950" y="1798638"/>
          <p14:tracePt t="135311" x="3763963" y="1771650"/>
          <p14:tracePt t="135339" x="3690938" y="1735138"/>
          <p14:tracePt t="135365" x="3635375" y="1716088"/>
          <p14:tracePt t="135378" x="3617913" y="1716088"/>
          <p14:tracePt t="135392" x="3608388" y="1716088"/>
          <p14:tracePt t="135405" x="3589338" y="1716088"/>
          <p14:tracePt t="135419" x="3571875" y="1716088"/>
          <p14:tracePt t="135432" x="3562350" y="1725613"/>
          <p14:tracePt t="135457" x="3508375" y="1789113"/>
          <p14:tracePt t="135469" x="3498850" y="1835150"/>
          <p14:tracePt t="135483" x="3489325" y="1854200"/>
          <p14:tracePt t="135508" x="3489325" y="1927225"/>
          <p14:tracePt t="135534" x="3508375" y="2000250"/>
          <p14:tracePt t="135547" x="3525838" y="2027238"/>
          <p14:tracePt t="135561" x="3552825" y="2054225"/>
          <p14:tracePt t="135588" x="3625850" y="2090738"/>
          <p14:tracePt t="135613" x="3708400" y="2127250"/>
          <p14:tracePt t="135626" x="3735388" y="2146300"/>
          <p14:tracePt t="135641" x="3800475" y="2155825"/>
          <p14:tracePt t="135654" x="3810000" y="2155825"/>
          <p14:tracePt t="135680" x="3854450" y="2155825"/>
          <p14:tracePt t="135706" x="3910013" y="2136775"/>
          <p14:tracePt t="135718" x="3919538" y="2127250"/>
          <p14:tracePt t="135733" x="3946525" y="2100263"/>
          <p14:tracePt t="135759" x="4000500" y="2000250"/>
          <p14:tracePt t="135786" x="4010025" y="1927225"/>
          <p14:tracePt t="135798" x="4010025" y="1890713"/>
          <p14:tracePt t="135812" x="4010025" y="1844675"/>
          <p14:tracePt t="135824" x="4000500" y="1798638"/>
          <p14:tracePt t="135849" x="3956050" y="1744663"/>
          <p14:tracePt t="135862" x="3927475" y="1725613"/>
          <p14:tracePt t="135876" x="3910013" y="1708150"/>
          <p14:tracePt t="135889" x="3863975" y="1679575"/>
          <p14:tracePt t="135903" x="3827463" y="1662113"/>
          <p14:tracePt t="135929" x="3773488" y="1652588"/>
          <p14:tracePt t="135956" x="3727450" y="1652588"/>
          <p14:tracePt t="135968" x="3717925" y="1652588"/>
          <p14:tracePt t="135980" x="3708400" y="1652588"/>
          <p14:tracePt t="136318" x="3698875" y="1643063"/>
          <p14:tracePt t="136506" x="3735388" y="1635125"/>
          <p14:tracePt t="136519" x="3763963" y="1625600"/>
          <p14:tracePt t="136533" x="3781425" y="1625600"/>
          <p14:tracePt t="136546" x="3800475" y="1625600"/>
          <p14:tracePt t="136547" x="3827463" y="1616075"/>
          <p14:tracePt t="136560" x="3836988" y="1616075"/>
          <p14:tracePt t="136574" x="3863975" y="1606550"/>
          <p14:tracePt t="136588" x="3883025" y="1598613"/>
          <p14:tracePt t="136601" x="3900488" y="1589088"/>
          <p14:tracePt t="136628" x="3919538" y="1579563"/>
          <p14:tracePt t="136654" x="3927475" y="1570038"/>
          <p14:tracePt t="136680" x="3946525" y="1552575"/>
          <p14:tracePt t="136709" x="3963988" y="1533525"/>
          <p14:tracePt t="136736" x="3973513" y="1525588"/>
          <p14:tracePt t="136748" x="3983038" y="1516063"/>
          <p14:tracePt t="136762" x="3992563" y="1506538"/>
          <p14:tracePt t="136789" x="4000500" y="1497013"/>
          <p14:tracePt t="136817" x="4037013" y="1489075"/>
          <p14:tracePt t="136844" x="4073525" y="1489075"/>
          <p14:tracePt t="136857" x="4083050" y="1489075"/>
          <p14:tracePt t="136871" x="4110038" y="1489075"/>
          <p14:tracePt t="136898" x="4138613" y="1489075"/>
          <p14:tracePt t="136925" x="4165600" y="1489075"/>
          <p14:tracePt t="136939" x="4175125" y="1489075"/>
          <p14:tracePt t="136953" x="4183063" y="1489075"/>
          <p14:tracePt t="136966" x="4192588" y="1489075"/>
          <p14:tracePt t="136980" x="4202113" y="1489075"/>
          <p14:tracePt t="137009" x="4229100" y="1489075"/>
          <p14:tracePt t="137036" x="4238625" y="1497013"/>
          <p14:tracePt t="137063" x="4248150" y="1506538"/>
          <p14:tracePt t="137119" x="4256088" y="1516063"/>
          <p14:tracePt t="137157" x="4265613" y="1525588"/>
          <p14:tracePt t="137208" x="4275138" y="1533525"/>
          <p14:tracePt t="137221" x="4284663" y="1543050"/>
          <p14:tracePt t="137322" x="4292600" y="1552575"/>
          <p14:tracePt t="137399" x="4292600" y="1562100"/>
          <p14:tracePt t="137439" x="4292600" y="1570038"/>
          <p14:tracePt t="137467" x="4292600" y="1579563"/>
          <p14:tracePt t="137480" x="4292600" y="1589088"/>
          <p14:tracePt t="137494" x="4292600" y="1598613"/>
          <p14:tracePt t="137521" x="4292600" y="1606550"/>
          <p14:tracePt t="137546" x="4292600" y="1616075"/>
          <p14:tracePt t="137559" x="4292600" y="1625600"/>
          <p14:tracePt t="137572" x="4292600" y="1635125"/>
          <p14:tracePt t="137599" x="4292600" y="1643063"/>
          <p14:tracePt t="137626" x="4292600" y="1662113"/>
          <p14:tracePt t="137639" x="4292600" y="1679575"/>
          <p14:tracePt t="137676" x="4292600" y="1689100"/>
          <p14:tracePt t="137690" x="4284663" y="1698625"/>
          <p14:tracePt t="137717" x="4284663" y="1708150"/>
          <p14:tracePt t="137744" x="4275138" y="1735138"/>
          <p14:tracePt t="137796" x="4256088" y="1771650"/>
          <p14:tracePt t="137847" x="4238625" y="1781175"/>
          <p14:tracePt t="137875" x="4229100" y="1789113"/>
          <p14:tracePt t="137900" x="4229100" y="1798638"/>
          <p14:tracePt t="137926" x="4219575" y="1808163"/>
          <p14:tracePt t="137940" x="4211638" y="1808163"/>
          <p14:tracePt t="137967" x="4202113" y="1817688"/>
          <p14:tracePt t="137981" x="4192588" y="1817688"/>
          <p14:tracePt t="137994" x="4183063" y="1825625"/>
          <p14:tracePt t="138008" x="4175125" y="1825625"/>
          <p14:tracePt t="138022" x="4165600" y="1825625"/>
          <p14:tracePt t="138038" x="4156075" y="1825625"/>
          <p14:tracePt t="138094" x="4146550" y="1825625"/>
          <p14:tracePt t="138107" x="4138613" y="1835150"/>
          <p14:tracePt t="138121" x="4129088" y="1835150"/>
          <p14:tracePt t="138135" x="4119563" y="1835150"/>
          <p14:tracePt t="138150" x="4110038" y="1835150"/>
          <p14:tracePt t="138189" x="4102100" y="1835150"/>
          <p14:tracePt t="138202" x="4092575" y="1835150"/>
          <p14:tracePt t="138216" x="4083050" y="1835150"/>
          <p14:tracePt t="138229" x="4073525" y="1835150"/>
          <p14:tracePt t="138269" x="4046538" y="1825625"/>
          <p14:tracePt t="138296" x="4037013" y="1817688"/>
          <p14:tracePt t="138309" x="4029075" y="1808163"/>
          <p14:tracePt t="138350" x="3992563" y="1789113"/>
          <p14:tracePt t="138377" x="3983038" y="1781175"/>
          <p14:tracePt t="138405" x="3983038" y="1752600"/>
          <p14:tracePt t="138419" x="3973513" y="1744663"/>
          <p14:tracePt t="138434" x="3973513" y="1735138"/>
          <p14:tracePt t="138460" x="3963988" y="1708150"/>
          <p14:tracePt t="138486" x="3963988" y="1689100"/>
          <p14:tracePt t="138512" x="3963988" y="1671638"/>
          <p14:tracePt t="138526" x="3963988" y="1662113"/>
          <p14:tracePt t="138541" x="3963988" y="1652588"/>
          <p14:tracePt t="138555" x="3963988" y="1635125"/>
          <p14:tracePt t="138595" x="3963988" y="1616075"/>
          <p14:tracePt t="138608" x="3973513" y="1606550"/>
          <p14:tracePt t="138621" x="3983038" y="1598613"/>
          <p14:tracePt t="138635" x="4000500" y="1579563"/>
          <p14:tracePt t="138663" x="4010025" y="1570038"/>
          <p14:tracePt t="138689" x="4019550" y="1570038"/>
          <p14:tracePt t="138703" x="4056063" y="1562100"/>
          <p14:tracePt t="138717" x="4083050" y="1562100"/>
          <p14:tracePt t="138730" x="4110038" y="1562100"/>
          <p14:tracePt t="138744" x="4119563" y="1562100"/>
          <p14:tracePt t="138745" x="4129088" y="1562100"/>
          <p14:tracePt t="138796" x="4138613" y="1562100"/>
          <p14:tracePt t="138874" x="4165600" y="1570038"/>
          <p14:tracePt t="138887" x="4175125" y="1579563"/>
          <p14:tracePt t="138901" x="4183063" y="1589088"/>
          <p14:tracePt t="138914" x="4192588" y="1598613"/>
          <p14:tracePt t="138928" x="4202113" y="1625600"/>
          <p14:tracePt t="138941" x="4211638" y="1625600"/>
          <p14:tracePt t="138967" x="4219575" y="1652588"/>
          <p14:tracePt t="138994" x="4219575" y="1679575"/>
          <p14:tracePt t="139008" x="4219575" y="1689100"/>
          <p14:tracePt t="139022" x="4229100" y="1716088"/>
          <p14:tracePt t="139052" x="4229100" y="1744663"/>
          <p14:tracePt t="139079" x="4229100" y="1781175"/>
          <p14:tracePt t="139092" x="4229100" y="1789113"/>
          <p14:tracePt t="139106" x="4229100" y="1808163"/>
          <p14:tracePt t="139158" x="4229100" y="1835150"/>
          <p14:tracePt t="139185" x="4229100" y="1844675"/>
          <p14:tracePt t="139197" x="4229100" y="1854200"/>
          <p14:tracePt t="139212" x="4219575" y="1862138"/>
          <p14:tracePt t="139239" x="4211638" y="1871663"/>
          <p14:tracePt t="139266" x="4202113" y="1871663"/>
          <p14:tracePt t="139279" x="4192588" y="1881188"/>
          <p14:tracePt t="139305" x="4175125" y="1881188"/>
          <p14:tracePt t="139357" x="4156075" y="1890713"/>
          <p14:tracePt t="139687" x="4146550" y="1881188"/>
          <p14:tracePt t="139714" x="4146550" y="1862138"/>
          <p14:tracePt t="139727" x="4146550" y="1835150"/>
          <p14:tracePt t="139742" x="4156075" y="1798638"/>
          <p14:tracePt t="139768" x="4175125" y="1771650"/>
          <p14:tracePt t="139795" x="4211638" y="1744663"/>
          <p14:tracePt t="139808" x="4229100" y="1725613"/>
          <p14:tracePt t="139823" x="4256088" y="1708150"/>
          <p14:tracePt t="139836" x="4284663" y="1698625"/>
          <p14:tracePt t="139851" x="4321175" y="1679575"/>
          <p14:tracePt t="139877" x="4357688" y="1671638"/>
          <p14:tracePt t="139890" x="4421188" y="1643063"/>
          <p14:tracePt t="139904" x="4448175" y="1643063"/>
          <p14:tracePt t="139917" x="4484688" y="1643063"/>
          <p14:tracePt t="139931" x="4503738" y="1643063"/>
          <p14:tracePt t="139944" x="4513263" y="1643063"/>
          <p14:tracePt t="139970" x="4557713" y="1643063"/>
          <p14:tracePt t="139996" x="4594225" y="1643063"/>
          <p14:tracePt t="140009" x="4603750" y="1643063"/>
          <p14:tracePt t="140023" x="4622800" y="1643063"/>
          <p14:tracePt t="140050" x="4640263" y="1643063"/>
          <p14:tracePt t="140077" x="4659313" y="1671638"/>
          <p14:tracePt t="140089" x="4667250" y="1679575"/>
          <p14:tracePt t="140104" x="4676775" y="1689100"/>
          <p14:tracePt t="140130" x="4686300" y="1708150"/>
          <p14:tracePt t="140154" x="4686300" y="1716088"/>
          <p14:tracePt t="140179" x="4686300" y="1725613"/>
          <p14:tracePt t="140586" x="4686300" y="1735138"/>
          <p14:tracePt t="140600" x="4676775" y="1744663"/>
          <p14:tracePt t="140640" x="4667250" y="1752600"/>
          <p14:tracePt t="140665" x="4640263" y="1762125"/>
          <p14:tracePt t="140718" x="4630738" y="1771650"/>
          <p14:tracePt t="140746" x="4603750" y="1781175"/>
          <p14:tracePt t="140760" x="4594225" y="1789113"/>
          <p14:tracePt t="140774" x="4586288" y="1808163"/>
          <p14:tracePt t="140788" x="4567238" y="1825625"/>
          <p14:tracePt t="140802" x="4557713" y="1835150"/>
          <p14:tracePt t="140830" x="4521200" y="1862138"/>
          <p14:tracePt t="140858" x="4484688" y="1908175"/>
          <p14:tracePt t="140884" x="4448175" y="1954213"/>
          <p14:tracePt t="140896" x="4440238" y="1963738"/>
          <p14:tracePt t="140936" x="4421188" y="1981200"/>
          <p14:tracePt t="140949" x="4411663" y="1990725"/>
          <p14:tracePt t="140963" x="4411663" y="2000250"/>
          <p14:tracePt t="140976" x="4411663" y="2009775"/>
          <p14:tracePt t="142100" x="4421188" y="1981200"/>
          <p14:tracePt t="142141" x="4430713" y="1973263"/>
          <p14:tracePt t="142218" x="4440238" y="1973263"/>
          <p14:tracePt t="142255" x="4476750" y="1963738"/>
          <p14:tracePt t="142269" x="4484688" y="1963738"/>
          <p14:tracePt t="142285" x="4503738" y="1963738"/>
          <p14:tracePt t="142299" x="4521200" y="1963738"/>
          <p14:tracePt t="142336" x="4540250" y="1963738"/>
          <p14:tracePt t="142349" x="4549775" y="1963738"/>
          <p14:tracePt t="142363" x="4557713" y="1973263"/>
          <p14:tracePt t="142392" x="4576763" y="1990725"/>
          <p14:tracePt t="142420" x="4594225" y="2009775"/>
          <p14:tracePt t="142447" x="4613275" y="2027238"/>
          <p14:tracePt t="142459" x="4613275" y="2036763"/>
          <p14:tracePt t="142476" x="4622800" y="2054225"/>
          <p14:tracePt t="142504" x="4630738" y="2082800"/>
          <p14:tracePt t="142531" x="4630738" y="2109788"/>
          <p14:tracePt t="142559" x="4630738" y="2127250"/>
          <p14:tracePt t="142586" x="4630738" y="2146300"/>
          <p14:tracePt t="142613" x="4630738" y="2155825"/>
          <p14:tracePt t="142640" x="4622800" y="2192338"/>
          <p14:tracePt t="142668" x="4613275" y="2200275"/>
          <p14:tracePt t="142694" x="4613275" y="2209800"/>
          <p14:tracePt t="143168" x="4613275" y="2219325"/>
          <p14:tracePt t="143194" x="4622800" y="2265363"/>
          <p14:tracePt t="143208" x="4622800" y="2273300"/>
          <p14:tracePt t="143222" x="4630738" y="2282825"/>
          <p14:tracePt t="143223" x="4630738" y="2292350"/>
          <p14:tracePt t="143236" x="4630738" y="2301875"/>
          <p14:tracePt t="143250" x="4630738" y="2309813"/>
          <p14:tracePt t="143278" x="4630738" y="2346325"/>
          <p14:tracePt t="143306" x="4630738" y="2374900"/>
          <p14:tracePt t="143319" x="4630738" y="2392363"/>
          <p14:tracePt t="143333" x="4630738" y="2401888"/>
          <p14:tracePt t="143348" x="4630738" y="2411413"/>
          <p14:tracePt t="143387" x="4630738" y="2455863"/>
          <p14:tracePt t="143401" x="4630738" y="2484438"/>
          <p14:tracePt t="143415" x="4630738" y="2492375"/>
          <p14:tracePt t="144207" x="4640263" y="2501900"/>
          <p14:tracePt t="145923" x="4640263" y="2484438"/>
          <p14:tracePt t="145937" x="4640263" y="2465388"/>
          <p14:tracePt t="145951" x="4649788" y="2447925"/>
          <p14:tracePt t="145964" x="4649788" y="2438400"/>
          <p14:tracePt t="145978" x="4649788" y="2419350"/>
          <p14:tracePt t="146003" x="4649788" y="2401888"/>
          <p14:tracePt t="146016" x="4659313" y="2382838"/>
          <p14:tracePt t="146031" x="4659313" y="2374900"/>
          <p14:tracePt t="146044" x="4659313" y="2355850"/>
          <p14:tracePt t="146069" x="4659313" y="2273300"/>
          <p14:tracePt t="146100" x="4659313" y="2182813"/>
          <p14:tracePt t="146113" x="4659313" y="2127250"/>
          <p14:tracePt t="146126" x="4659313" y="2100263"/>
          <p14:tracePt t="146138" x="4659313" y="2063750"/>
          <p14:tracePt t="146152" x="4649788" y="2046288"/>
          <p14:tracePt t="146176" x="4640263" y="2009775"/>
          <p14:tracePt t="146188" x="4640263" y="1990725"/>
          <p14:tracePt t="146202" x="4640263" y="1973263"/>
          <p14:tracePt t="146214" x="4640263" y="1963738"/>
          <p14:tracePt t="146239" x="4630738" y="1954213"/>
          <p14:tracePt t="146265" x="4630738" y="1944688"/>
          <p14:tracePt t="146377" x="4622800" y="1944688"/>
          <p14:tracePt t="146391" x="4622800" y="1990725"/>
          <p14:tracePt t="146405" x="4622800" y="2027238"/>
          <p14:tracePt t="146418" x="4622800" y="2063750"/>
          <p14:tracePt t="146431" x="4622800" y="2082800"/>
          <p14:tracePt t="146458" x="4622800" y="2182813"/>
          <p14:tracePt t="146485" x="4622800" y="2292350"/>
          <p14:tracePt t="146499" x="4622800" y="2328863"/>
          <p14:tracePt t="146511" x="4622800" y="2355850"/>
          <p14:tracePt t="146538" x="4630738" y="2428875"/>
          <p14:tracePt t="146565" x="4649788" y="2465388"/>
          <p14:tracePt t="146579" x="4649788" y="2474913"/>
          <p14:tracePt t="146708" x="4659313" y="2484438"/>
          <p14:tracePt t="146734" x="4667250" y="2484438"/>
          <p14:tracePt t="146746" x="4695825" y="2484438"/>
          <p14:tracePt t="146762" x="4732338" y="2484438"/>
          <p14:tracePt t="146790" x="4895850" y="2474913"/>
          <p14:tracePt t="146818" x="5033963" y="2474913"/>
          <p14:tracePt t="146845" x="5370513" y="2474913"/>
          <p14:tracePt t="146858" x="5635625" y="2474913"/>
          <p14:tracePt t="146872" x="5900738" y="2474913"/>
          <p14:tracePt t="146900" x="6294438" y="2474913"/>
          <p14:tracePt t="146927" x="6650038" y="2474913"/>
          <p14:tracePt t="146955" x="7034213" y="2428875"/>
          <p14:tracePt t="146968" x="7207250" y="2401888"/>
          <p14:tracePt t="146984" x="7362825" y="2374900"/>
          <p14:tracePt t="146997" x="7481888" y="2355850"/>
          <p14:tracePt t="147012" x="7545388" y="2328863"/>
          <p14:tracePt t="147041" x="7681913" y="2273300"/>
          <p14:tracePt t="147068" x="7820025" y="2228850"/>
          <p14:tracePt t="147095" x="7910513" y="2209800"/>
          <p14:tracePt t="147110" x="7929563" y="2192338"/>
          <p14:tracePt t="147123" x="7937500" y="2182813"/>
          <p14:tracePt t="147138" x="7956550" y="2173288"/>
          <p14:tracePt t="147152" x="7983538" y="2173288"/>
          <p14:tracePt t="147178" x="8047038" y="2146300"/>
          <p14:tracePt t="147204" x="8102600" y="2136775"/>
          <p14:tracePt t="147217" x="8129588" y="2136775"/>
          <p14:tracePt t="147232" x="8194675" y="2136775"/>
          <p14:tracePt t="147244" x="8239125" y="2127250"/>
          <p14:tracePt t="147258" x="8294688" y="2127250"/>
          <p14:tracePt t="147286" x="8340725" y="2109788"/>
          <p14:tracePt t="147989" x="8348663" y="2109788"/>
          <p14:tracePt t="148717" x="8321675" y="2109788"/>
          <p14:tracePt t="148728" x="8304213" y="2119313"/>
          <p14:tracePt t="148742" x="8248650" y="2155825"/>
          <p14:tracePt t="148769" x="8093075" y="2209800"/>
          <p14:tracePt t="148795" x="7993063" y="2228850"/>
          <p14:tracePt t="148807" x="7920038" y="2255838"/>
          <p14:tracePt t="148820" x="7800975" y="2265363"/>
          <p14:tracePt t="148848" x="7608888" y="2265363"/>
          <p14:tracePt t="148874" x="7372350" y="2282825"/>
          <p14:tracePt t="148887" x="7189788" y="2282825"/>
          <p14:tracePt t="148903" x="7015163" y="2292350"/>
          <p14:tracePt t="148915" x="6842125" y="2292350"/>
          <p14:tracePt t="148929" x="6659563" y="2292350"/>
          <p14:tracePt t="148942" x="6577013" y="2292350"/>
          <p14:tracePt t="148970" x="6311900" y="2292350"/>
          <p14:tracePt t="148983" x="6165850" y="2292350"/>
          <p14:tracePt t="148996" x="6029325" y="2292350"/>
          <p14:tracePt t="149010" x="5910263" y="2292350"/>
          <p14:tracePt t="149023" x="5854700" y="2292350"/>
          <p14:tracePt t="149038" x="5754688" y="2292350"/>
          <p14:tracePt t="149051" x="5691188" y="2292350"/>
          <p14:tracePt t="149079" x="5389563" y="2200275"/>
          <p14:tracePt t="149108" x="5180013" y="2109788"/>
          <p14:tracePt t="149122" x="5097463" y="2063750"/>
          <p14:tracePt t="149136" x="5070475" y="2046288"/>
          <p14:tracePt t="149150" x="5005388" y="2017713"/>
          <p14:tracePt t="149163" x="4968875" y="2009775"/>
          <p14:tracePt t="149191" x="4868863" y="1954213"/>
          <p14:tracePt t="149219" x="4786313" y="1917700"/>
          <p14:tracePt t="149233" x="4695825" y="1881188"/>
          <p14:tracePt t="149255" x="4603750" y="1854200"/>
          <p14:tracePt t="149269" x="4530725" y="1817688"/>
          <p14:tracePt t="149296" x="4394200" y="1762125"/>
          <p14:tracePt t="149310" x="4302125" y="1725613"/>
          <p14:tracePt t="149325" x="4229100" y="1708150"/>
          <p14:tracePt t="149339" x="4211638" y="1698625"/>
          <p14:tracePt t="149355" x="4165600" y="1689100"/>
          <p14:tracePt t="149369" x="4102100" y="1679575"/>
          <p14:tracePt t="149385" x="4073525" y="1679575"/>
          <p14:tracePt t="149398" x="4046538" y="1679575"/>
          <p14:tracePt t="149412" x="4029075" y="1679575"/>
          <p14:tracePt t="149438" x="3992563" y="1679575"/>
          <p14:tracePt t="149464" x="3946525" y="1698625"/>
          <p14:tracePt t="149477" x="3910013" y="1716088"/>
          <p14:tracePt t="149491" x="3846513" y="1744663"/>
          <p14:tracePt t="149518" x="3810000" y="1771650"/>
          <p14:tracePt t="149544" x="3800475" y="1789113"/>
          <p14:tracePt t="149557" x="3781425" y="1825625"/>
          <p14:tracePt t="149573" x="3773488" y="1862138"/>
          <p14:tracePt t="149586" x="3773488" y="1890713"/>
          <p14:tracePt t="149601" x="3773488" y="1927225"/>
          <p14:tracePt t="149625" x="3773488" y="1973263"/>
          <p14:tracePt t="149638" x="3773488" y="1990725"/>
          <p14:tracePt t="149652" x="3773488" y="2000250"/>
          <p14:tracePt t="149665" x="3800475" y="2027238"/>
          <p14:tracePt t="149679" x="3810000" y="2036763"/>
          <p14:tracePt t="149693" x="3873500" y="2063750"/>
          <p14:tracePt t="149708" x="3900488" y="2063750"/>
          <p14:tracePt t="149720" x="3973513" y="2090738"/>
          <p14:tracePt t="149746" x="4192588" y="2090738"/>
          <p14:tracePt t="149759" x="4256088" y="2090738"/>
          <p14:tracePt t="149773" x="4403725" y="2090738"/>
          <p14:tracePt t="149801" x="4594225" y="2090738"/>
          <p14:tracePt t="149827" x="4749800" y="2073275"/>
          <p14:tracePt t="149840" x="4768850" y="2054225"/>
          <p14:tracePt t="149854" x="4795838" y="2027238"/>
          <p14:tracePt t="149868" x="4795838" y="2009775"/>
          <p14:tracePt t="149883" x="4813300" y="1954213"/>
          <p14:tracePt t="149910" x="4813300" y="1854200"/>
          <p14:tracePt t="149938" x="4795838" y="1789113"/>
          <p14:tracePt t="149938" x="4786313" y="1762125"/>
          <p14:tracePt t="149966" x="4759325" y="1716088"/>
          <p14:tracePt t="149980" x="4749800" y="1716088"/>
          <p14:tracePt t="149994" x="4722813" y="1698625"/>
          <p14:tracePt t="150008" x="4695825" y="1689100"/>
          <p14:tracePt t="150022" x="4659313" y="1689100"/>
          <p14:tracePt t="150051" x="4576763" y="1671638"/>
          <p14:tracePt t="150079" x="4540250" y="1662113"/>
          <p14:tracePt t="150110" x="4503738" y="1662113"/>
          <p14:tracePt t="150139" x="4476750" y="1698625"/>
          <p14:tracePt t="150153" x="4467225" y="1752600"/>
          <p14:tracePt t="150168" x="4467225" y="1798638"/>
          <p14:tracePt t="150182" x="4476750" y="1881188"/>
          <p14:tracePt t="150196" x="4513263" y="1990725"/>
          <p14:tracePt t="150210" x="4530725" y="2036763"/>
          <p14:tracePt t="150225" x="4576763" y="2100263"/>
          <p14:tracePt t="150238" x="4594225" y="2136775"/>
          <p14:tracePt t="150238" x="4603750" y="2155825"/>
          <p14:tracePt t="150253" x="4613275" y="2173288"/>
          <p14:tracePt t="150279" x="4640263" y="2209800"/>
          <p14:tracePt t="150435" x="4630738" y="2200275"/>
          <p14:tracePt t="150472" x="4622800" y="2200275"/>
          <p14:tracePt t="150500" x="4594225" y="2200275"/>
          <p14:tracePt t="150525" x="4576763" y="2200275"/>
          <p14:tracePt t="150539" x="4567238" y="2200275"/>
          <p14:tracePt t="150553" x="4557713" y="2200275"/>
          <p14:tracePt t="150579" x="4503738" y="2246313"/>
          <p14:tracePt t="150605" x="4484688" y="2265363"/>
          <p14:tracePt t="150616" x="4476750" y="2292350"/>
          <p14:tracePt t="150630" x="4467225" y="2328863"/>
          <p14:tracePt t="150643" x="4467225" y="2365375"/>
          <p14:tracePt t="150669" x="4448175" y="2411413"/>
          <p14:tracePt t="150682" x="4440238" y="2474913"/>
          <p14:tracePt t="150696" x="4440238" y="2511425"/>
          <p14:tracePt t="150709" x="4440238" y="2557463"/>
          <p14:tracePt t="150723" x="4448175" y="2584450"/>
          <p14:tracePt t="150750" x="4467225" y="2601913"/>
          <p14:tracePt t="150777" x="4484688" y="2647950"/>
          <p14:tracePt t="150790" x="4494213" y="2657475"/>
          <p14:tracePt t="150804" x="4513263" y="2674938"/>
          <p14:tracePt t="150829" x="4530725" y="2684463"/>
          <p14:tracePt t="150855" x="4594225" y="2693988"/>
          <p14:tracePt t="150868" x="4640263" y="2693988"/>
          <p14:tracePt t="150882" x="4676775" y="2693988"/>
          <p14:tracePt t="150882" x="4695825" y="2693988"/>
          <p14:tracePt t="150896" x="4713288" y="2693988"/>
          <p14:tracePt t="150910" x="4722813" y="2693988"/>
          <p14:tracePt t="150936" x="4749800" y="2693988"/>
          <p14:tracePt t="150950" x="4768850" y="2657475"/>
          <p14:tracePt t="150963" x="4768850" y="2620963"/>
          <p14:tracePt t="150976" x="4768850" y="2593975"/>
          <p14:tracePt t="150990" x="4768850" y="2574925"/>
          <p14:tracePt t="151004" x="4768850" y="2511425"/>
          <p14:tracePt t="151018" x="4768850" y="2438400"/>
          <p14:tracePt t="151031" x="4768850" y="2365375"/>
          <p14:tracePt t="151058" x="4713288" y="2255838"/>
          <p14:tracePt t="151071" x="4703763" y="2236788"/>
          <p14:tracePt t="151086" x="4695825" y="2219325"/>
          <p14:tracePt t="151098" x="4667250" y="2173288"/>
          <p14:tracePt t="151112" x="4640263" y="2146300"/>
          <p14:tracePt t="151138" x="4594225" y="2100263"/>
          <p14:tracePt t="151166" x="4594225" y="2090738"/>
          <p14:tracePt t="151179" x="4567238" y="2082800"/>
          <p14:tracePt t="151195" x="4540250" y="2073275"/>
          <p14:tracePt t="151208" x="4513263" y="2073275"/>
          <p14:tracePt t="151222" x="4484688" y="2073275"/>
          <p14:tracePt t="151250" x="4457700" y="2073275"/>
          <p14:tracePt t="151276" x="4440238" y="2073275"/>
          <p14:tracePt t="151289" x="4411663" y="2082800"/>
          <p14:tracePt t="151303" x="4394200" y="2100263"/>
          <p14:tracePt t="151328" x="4394200" y="2127250"/>
          <p14:tracePt t="151354" x="4394200" y="2163763"/>
          <p14:tracePt t="151368" x="4394200" y="2192338"/>
          <p14:tracePt t="151382" x="4394200" y="2200275"/>
          <p14:tracePt t="151394" x="4394200" y="2209800"/>
          <p14:tracePt t="151419" x="4394200" y="2236788"/>
          <p14:tracePt t="151446" x="4394200" y="2273300"/>
          <p14:tracePt t="151459" x="4403725" y="2282825"/>
          <p14:tracePt t="151475" x="4403725" y="2292350"/>
          <p14:tracePt t="151501" x="4403725" y="2309813"/>
          <p14:tracePt t="151769" x="4411663" y="2319338"/>
          <p14:tracePt t="151808" x="4440238" y="2309813"/>
          <p14:tracePt t="151850" x="4440238" y="2301875"/>
          <p14:tracePt t="152707" x="4440238" y="2309813"/>
          <p14:tracePt t="152749" x="4440238" y="2319338"/>
          <p14:tracePt t="152777" x="4448175" y="2346325"/>
          <p14:tracePt t="152830" x="4457700" y="2374900"/>
          <p14:tracePt t="152868" x="4467225" y="2392363"/>
          <p14:tracePt t="152896" x="4476750" y="2411413"/>
          <p14:tracePt t="152949" x="4476750" y="2419350"/>
          <p14:tracePt t="152974" x="4484688" y="2428875"/>
          <p14:tracePt t="153026" x="4494213" y="2428875"/>
          <p14:tracePt t="153067" x="4494213" y="2438400"/>
          <p14:tracePt t="153080" x="4503738" y="2447925"/>
          <p14:tracePt t="153094" x="4503738" y="2455863"/>
          <p14:tracePt t="153108" x="4513263" y="2465388"/>
          <p14:tracePt t="153135" x="4521200" y="2484438"/>
          <p14:tracePt t="153149" x="4521200" y="2492375"/>
          <p14:tracePt t="153176" x="4530725" y="2520950"/>
          <p14:tracePt t="153188" x="4540250" y="2528888"/>
          <p14:tracePt t="153203" x="4549775" y="2547938"/>
          <p14:tracePt t="153230" x="4557713" y="2593975"/>
          <p14:tracePt t="153257" x="4567238" y="2647950"/>
          <p14:tracePt t="153270" x="4576763" y="2693988"/>
          <p14:tracePt t="153285" x="4576763" y="2711450"/>
          <p14:tracePt t="153304" x="4586288" y="2740025"/>
          <p14:tracePt t="153318" x="4586288" y="2747963"/>
          <p14:tracePt t="153332" x="4586288" y="2776538"/>
          <p14:tracePt t="153345" x="4586288" y="2794000"/>
          <p14:tracePt t="153359" x="4594225" y="2803525"/>
          <p14:tracePt t="153374" x="4594225" y="2840038"/>
          <p14:tracePt t="153388" x="4594225" y="2876550"/>
          <p14:tracePt t="153416" x="4594225" y="2940050"/>
          <p14:tracePt t="153429" x="4594225" y="2968625"/>
          <p14:tracePt t="153445" x="4594225" y="2995613"/>
          <p14:tracePt t="153458" x="4594225" y="3041650"/>
          <p14:tracePt t="153473" x="4594225" y="3059113"/>
          <p14:tracePt t="153487" x="4586288" y="3095625"/>
          <p14:tracePt t="153502" x="4586288" y="3122613"/>
          <p14:tracePt t="153528" x="4576763" y="3195638"/>
          <p14:tracePt t="153554" x="4567238" y="3232150"/>
          <p14:tracePt t="153567" x="4557713" y="3251200"/>
          <p14:tracePt t="153581" x="4549775" y="3268663"/>
          <p14:tracePt t="153594" x="4549775" y="3297238"/>
          <p14:tracePt t="153610" x="4540250" y="3324225"/>
          <p14:tracePt t="153623" x="4530725" y="3351213"/>
          <p14:tracePt t="153638" x="4530725" y="3370263"/>
          <p14:tracePt t="153667" x="4503738" y="3414713"/>
          <p14:tracePt t="153681" x="4494213" y="3424238"/>
          <p14:tracePt t="153695" x="4494213" y="3433763"/>
          <p14:tracePt t="153708" x="4476750" y="3470275"/>
          <p14:tracePt t="153723" x="4476750" y="3479800"/>
          <p14:tracePt t="153736" x="4457700" y="3506788"/>
          <p14:tracePt t="153750" x="4448175" y="3516313"/>
          <p14:tracePt t="153763" x="4440238" y="3516313"/>
          <p14:tracePt t="153790" x="4411663" y="3524250"/>
          <p14:tracePt t="153802" x="4394200" y="3552825"/>
          <p14:tracePt t="153816" x="4357688" y="3570288"/>
          <p14:tracePt t="153829" x="4348163" y="3579813"/>
          <p14:tracePt t="153843" x="4321175" y="3589338"/>
          <p14:tracePt t="153869" x="4275138" y="3616325"/>
          <p14:tracePt t="153895" x="4211638" y="3643313"/>
          <p14:tracePt t="153909" x="4192588" y="3652838"/>
          <p14:tracePt t="153924" x="4165600" y="3662363"/>
          <p14:tracePt t="153939" x="4138613" y="3670300"/>
          <p14:tracePt t="153978" x="4092575" y="3679825"/>
          <p14:tracePt t="154004" x="4037013" y="3689350"/>
          <p14:tracePt t="154018" x="4019550" y="3689350"/>
          <p14:tracePt t="154030" x="3963988" y="3698875"/>
          <p14:tracePt t="154057" x="3883025" y="3706813"/>
          <p14:tracePt t="154071" x="3846513" y="3716338"/>
          <p14:tracePt t="154085" x="3836988" y="3716338"/>
          <p14:tracePt t="154110" x="3827463" y="3716338"/>
          <p14:tracePt t="154346" x="3854450" y="3716338"/>
          <p14:tracePt t="154358" x="3873500" y="3716338"/>
          <p14:tracePt t="154373" x="3937000" y="3716338"/>
          <p14:tracePt t="154400" x="4029075" y="3716338"/>
          <p14:tracePt t="154425" x="4119563" y="3716338"/>
          <p14:tracePt t="154439" x="4138613" y="3716338"/>
          <p14:tracePt t="154454" x="4165600" y="3716338"/>
          <p14:tracePt t="154468" x="4183063" y="3716338"/>
          <p14:tracePt t="154481" x="4192588" y="3716338"/>
          <p14:tracePt t="154508" x="4202113" y="3716338"/>
          <p14:tracePt t="154535" x="4219575" y="3725863"/>
          <p14:tracePt t="154562" x="4229100" y="3725863"/>
          <p14:tracePt t="154680" x="4229100" y="3735388"/>
          <p14:tracePt t="154693" x="4211638" y="3743325"/>
          <p14:tracePt t="154708" x="4202113" y="3752850"/>
          <p14:tracePt t="154722" x="4192588" y="3752850"/>
          <p14:tracePt t="154738" x="4156075" y="3752850"/>
          <p14:tracePt t="154750" x="4110038" y="3771900"/>
          <p14:tracePt t="154764" x="4056063" y="3779838"/>
          <p14:tracePt t="154792" x="4000500" y="3789363"/>
          <p14:tracePt t="154819" x="3992563" y="3789363"/>
          <p14:tracePt t="154970" x="3983038" y="3789363"/>
          <p14:tracePt t="154982" x="3983038" y="3779838"/>
          <p14:tracePt t="155008" x="3983038" y="3752850"/>
          <p14:tracePt t="155036" x="3983038" y="3716338"/>
          <p14:tracePt t="155050" x="3983038" y="3706813"/>
          <p14:tracePt t="155064" x="3983038" y="3698875"/>
          <p14:tracePt t="155079" x="3983038" y="3679825"/>
          <p14:tracePt t="155111" x="3983038" y="3670300"/>
          <p14:tracePt t="155124" x="3973513" y="3662363"/>
          <p14:tracePt t="155138" x="3973513" y="3652838"/>
          <p14:tracePt t="155151" x="3973513" y="3633788"/>
          <p14:tracePt t="155178" x="3963988" y="3606800"/>
          <p14:tracePt t="155203" x="3956050" y="3597275"/>
          <p14:tracePt t="155229" x="3937000" y="3597275"/>
          <p14:tracePt t="155257" x="3890963" y="3597275"/>
          <p14:tracePt t="155271" x="3863975" y="3597275"/>
          <p14:tracePt t="155284" x="3846513" y="3597275"/>
          <p14:tracePt t="155284" x="3827463" y="3597275"/>
          <p14:tracePt t="155297" x="3810000" y="3597275"/>
          <p14:tracePt t="155311" x="3773488" y="3579813"/>
          <p14:tracePt t="155323" x="3744913" y="3579813"/>
          <p14:tracePt t="155338" x="3717925" y="3579813"/>
          <p14:tracePt t="155364" x="3681413" y="3579813"/>
          <p14:tracePt t="155376" x="3635375" y="3560763"/>
          <p14:tracePt t="155390" x="3562350" y="3560763"/>
          <p14:tracePt t="155403" x="3498850" y="3552825"/>
          <p14:tracePt t="155429" x="3425825" y="3552825"/>
          <p14:tracePt t="155455" x="3370263" y="3543300"/>
          <p14:tracePt t="155468" x="3343275" y="3543300"/>
          <p14:tracePt t="155483" x="3316288" y="3543300"/>
          <p14:tracePt t="155509" x="3289300" y="3543300"/>
          <p14:tracePt t="155539" x="3260725" y="3543300"/>
          <p14:tracePt t="155566" x="3187700" y="3543300"/>
          <p14:tracePt t="155579" x="3133725" y="3543300"/>
          <p14:tracePt t="155593" x="3097213" y="3543300"/>
          <p14:tracePt t="155620" x="3041650" y="3543300"/>
          <p14:tracePt t="155648" x="2995613" y="3543300"/>
          <p14:tracePt t="155675" x="2951163" y="3543300"/>
          <p14:tracePt t="155704" x="2932113" y="3543300"/>
          <p14:tracePt t="155733" x="2914650" y="3543300"/>
          <p14:tracePt t="155760" x="2878138" y="3552825"/>
          <p14:tracePt t="155787" x="2859088" y="3560763"/>
          <p14:tracePt t="155826" x="2849563" y="3570288"/>
          <p14:tracePt t="155839" x="2841625" y="3579813"/>
          <p14:tracePt t="155918" x="2832100" y="3589338"/>
          <p14:tracePt t="155953" x="2832100" y="3597275"/>
          <p14:tracePt t="155965" x="2822575" y="3625850"/>
          <p14:tracePt t="155989" x="2822575" y="3633788"/>
          <p14:tracePt t="156001" x="2822575" y="3643313"/>
          <p14:tracePt t="156014" x="2822575" y="3652838"/>
          <p14:tracePt t="156038" x="2822575" y="3662363"/>
          <p14:tracePt t="156066" x="2822575" y="3679825"/>
          <p14:tracePt t="156078" x="2822575" y="3689350"/>
          <p14:tracePt t="156091" x="2822575" y="3716338"/>
          <p14:tracePt t="156104" x="2822575" y="3725863"/>
          <p14:tracePt t="156128" x="2832100" y="3762375"/>
          <p14:tracePt t="156139" x="2832100" y="3798888"/>
          <p14:tracePt t="156152" x="2841625" y="3808413"/>
          <p14:tracePt t="156175" x="2849563" y="3835400"/>
          <p14:tracePt t="156187" x="2849563" y="3852863"/>
          <p14:tracePt t="156200" x="2849563" y="3862388"/>
          <p14:tracePt t="156211" x="2849563" y="3871913"/>
          <p14:tracePt t="156236" x="2859088" y="3935413"/>
          <p14:tracePt t="156248" x="2859088" y="3944938"/>
          <p14:tracePt t="156283" x="2868613" y="3990975"/>
          <p14:tracePt t="156342" x="2878138" y="4008438"/>
          <p14:tracePt t="156367" x="2878138" y="4017963"/>
          <p14:tracePt t="156391" x="2886075" y="4037013"/>
          <p14:tracePt t="156426" x="2895600" y="4044950"/>
          <p14:tracePt t="156451" x="2905125" y="4054475"/>
          <p14:tracePt t="156463" x="2914650" y="4064000"/>
          <p14:tracePt t="156488" x="2922588" y="4073525"/>
          <p14:tracePt t="156538" x="2951163" y="4073525"/>
          <p14:tracePt t="156538" x="2968625" y="4081463"/>
          <p14:tracePt t="156566" x="3005138" y="4081463"/>
          <p14:tracePt t="156578" x="3060700" y="4090988"/>
          <p14:tracePt t="156592" x="3078163" y="4090988"/>
          <p14:tracePt t="156606" x="3114675" y="4090988"/>
          <p14:tracePt t="156620" x="3170238" y="4090988"/>
          <p14:tracePt t="156646" x="3187700" y="4090988"/>
          <p14:tracePt t="156660" x="3224213" y="4090988"/>
          <p14:tracePt t="156675" x="3260725" y="4090988"/>
          <p14:tracePt t="156688" x="3297238" y="4090988"/>
          <p14:tracePt t="156701" x="3343275" y="4090988"/>
          <p14:tracePt t="156712" x="3362325" y="4090988"/>
          <p14:tracePt t="156738" x="3435350" y="4090988"/>
          <p14:tracePt t="156766" x="3479800" y="4090988"/>
          <p14:tracePt t="156778" x="3498850" y="4090988"/>
          <p14:tracePt t="156791" x="3516313" y="4090988"/>
          <p14:tracePt t="156819" x="3544888" y="4090988"/>
          <p14:tracePt t="156847" x="3617913" y="4090988"/>
          <p14:tracePt t="156874" x="3671888" y="4090988"/>
          <p14:tracePt t="156887" x="3690938" y="4090988"/>
          <p14:tracePt t="156926" x="3708400" y="4090988"/>
          <p14:tracePt t="156939" x="3727450" y="4090988"/>
          <p14:tracePt t="156953" x="3744913" y="4081463"/>
          <p14:tracePt t="156967" x="3763963" y="4073525"/>
          <p14:tracePt t="156993" x="3773488" y="4073525"/>
          <p14:tracePt t="157019" x="3773488" y="4064000"/>
          <p14:tracePt t="157049" x="3781425" y="4064000"/>
          <p14:tracePt t="157075" x="3800475" y="4054475"/>
          <p14:tracePt t="157128" x="3810000" y="4044950"/>
          <p14:tracePt t="157180" x="3827463" y="4037013"/>
          <p14:tracePt t="157217" x="3836988" y="4027488"/>
          <p14:tracePt t="157231" x="3836988" y="4017963"/>
          <p14:tracePt t="157270" x="3846513" y="4008438"/>
          <p14:tracePt t="157296" x="3854450" y="4000500"/>
          <p14:tracePt t="157309" x="3854450" y="3990975"/>
          <p14:tracePt t="157323" x="3863975" y="3981450"/>
          <p14:tracePt t="157350" x="3873500" y="3971925"/>
          <p14:tracePt t="157376" x="3883025" y="3917950"/>
          <p14:tracePt t="157390" x="3890963" y="3889375"/>
          <p14:tracePt t="157404" x="3890963" y="3881438"/>
          <p14:tracePt t="157430" x="3890963" y="3852863"/>
          <p14:tracePt t="157455" x="3900488" y="3808413"/>
          <p14:tracePt t="157468" x="3900488" y="3798888"/>
          <p14:tracePt t="157484" x="3900488" y="3789363"/>
          <p14:tracePt t="157497" x="3900488" y="3771900"/>
          <p14:tracePt t="157512" x="3900488" y="3762375"/>
          <p14:tracePt t="157525" x="3900488" y="3743325"/>
          <p14:tracePt t="157539" x="3900488" y="3735388"/>
          <p14:tracePt t="157566" x="3900488" y="3706813"/>
          <p14:tracePt t="157578" x="3900488" y="3698875"/>
          <p14:tracePt t="157594" x="3900488" y="3689350"/>
          <p14:tracePt t="157622" x="3900488" y="3679825"/>
          <p14:tracePt t="157635" x="3900488" y="3670300"/>
          <p14:tracePt t="157662" x="3900488" y="3662363"/>
          <p14:tracePt t="157689" x="3900488" y="3652838"/>
          <p14:tracePt t="157717" x="3900488" y="3643313"/>
          <p14:tracePt t="157821" x="3900488" y="3633788"/>
          <p14:tracePt t="157874" x="3883025" y="3633788"/>
          <p14:tracePt t="157887" x="3854450" y="3633788"/>
          <p14:tracePt t="157901" x="3836988" y="3633788"/>
          <p14:tracePt t="157915" x="3817938" y="3625850"/>
          <p14:tracePt t="157928" x="3800475" y="3625850"/>
          <p14:tracePt t="157956" x="3735388" y="3625850"/>
          <p14:tracePt t="157969" x="3708400" y="3625850"/>
          <p14:tracePt t="157982" x="3690938" y="3625850"/>
          <p14:tracePt t="157996" x="3681413" y="3625850"/>
          <p14:tracePt t="157996" x="3671888" y="3625850"/>
          <p14:tracePt t="158010" x="3654425" y="3625850"/>
          <p14:tracePt t="158024" x="3617913" y="3625850"/>
          <p14:tracePt t="158038" x="3598863" y="3625850"/>
          <p14:tracePt t="158050" x="3562350" y="3625850"/>
          <p14:tracePt t="158076" x="3516313" y="3625850"/>
          <p14:tracePt t="158089" x="3508375" y="3625850"/>
          <p14:tracePt t="158103" x="3489325" y="3625850"/>
          <p14:tracePt t="158130" x="3462338" y="3616325"/>
          <p14:tracePt t="158159" x="3416300" y="3616325"/>
          <p14:tracePt t="158185" x="3389313" y="3616325"/>
          <p14:tracePt t="158198" x="3370263" y="3616325"/>
          <p14:tracePt t="158212" x="3343275" y="3616325"/>
          <p14:tracePt t="158239" x="3279775" y="3625850"/>
          <p14:tracePt t="158263" x="3243263" y="3625850"/>
          <p14:tracePt t="158277" x="3224213" y="3643313"/>
          <p14:tracePt t="158292" x="3197225" y="3643313"/>
          <p14:tracePt t="158305" x="3178175" y="3643313"/>
          <p14:tracePt t="158330" x="3151188" y="3643313"/>
          <p14:tracePt t="158357" x="3124200" y="3643313"/>
          <p14:tracePt t="158371" x="3087688" y="3652838"/>
          <p14:tracePt t="158386" x="3051175" y="3652838"/>
          <p14:tracePt t="158398" x="3024188" y="3652838"/>
          <p14:tracePt t="158411" x="3005138" y="3652838"/>
          <p14:tracePt t="158437" x="2987675" y="3662363"/>
          <p14:tracePt t="158463" x="2959100" y="3662363"/>
          <p14:tracePt t="158491" x="2941638" y="3662363"/>
          <p14:tracePt t="158519" x="2914650" y="3670300"/>
          <p14:tracePt t="158545" x="2895600" y="3670300"/>
          <p14:tracePt t="158736" x="2878138" y="3689350"/>
          <p14:tracePt t="158802" x="2868613" y="3698875"/>
          <p14:tracePt t="158829" x="2868613" y="3716338"/>
          <p14:tracePt t="158857" x="2868613" y="3743325"/>
          <p14:tracePt t="158869" x="2859088" y="3762375"/>
          <p14:tracePt t="158884" x="2859088" y="3771900"/>
          <p14:tracePt t="158910" x="2859088" y="3789363"/>
          <p14:tracePt t="158937" x="2859088" y="3816350"/>
          <p14:tracePt t="158963" x="2859088" y="3852863"/>
          <p14:tracePt t="158988" x="2859088" y="3881438"/>
          <p14:tracePt t="159016" x="2868613" y="3927475"/>
          <p14:tracePt t="159029" x="2878138" y="3944938"/>
          <p14:tracePt t="159044" x="2886075" y="3971925"/>
          <p14:tracePt t="159057" x="2886075" y="3981450"/>
          <p14:tracePt t="159070" x="2886075" y="3990975"/>
          <p14:tracePt t="159083" x="2886075" y="4000500"/>
          <p14:tracePt t="159110" x="2895600" y="4017963"/>
          <p14:tracePt t="159137" x="2905125" y="4044950"/>
          <p14:tracePt t="159190" x="2914650" y="4054475"/>
          <p14:tracePt t="159217" x="2932113" y="4081463"/>
          <p14:tracePt t="159243" x="2951163" y="4100513"/>
          <p14:tracePt t="159269" x="2978150" y="4137025"/>
          <p14:tracePt t="159305" x="3041650" y="4164013"/>
          <p14:tracePt t="159319" x="3087688" y="4164013"/>
          <p14:tracePt t="159333" x="3141663" y="4173538"/>
          <p14:tracePt t="159360" x="3224213" y="4173538"/>
          <p14:tracePt t="159373" x="3243263" y="4173538"/>
          <p14:tracePt t="159388" x="3270250" y="4173538"/>
          <p14:tracePt t="159401" x="3297238" y="4173538"/>
          <p14:tracePt t="159416" x="3325813" y="4173538"/>
          <p14:tracePt t="159428" x="3352800" y="4173538"/>
          <p14:tracePt t="159442" x="3398838" y="4173538"/>
          <p14:tracePt t="159469" x="3452813" y="4173538"/>
          <p14:tracePt t="159495" x="3535363" y="4164013"/>
          <p14:tracePt t="159521" x="3654425" y="4146550"/>
          <p14:tracePt t="159549" x="3735388" y="4146550"/>
          <p14:tracePt t="159576" x="3781425" y="4137025"/>
          <p14:tracePt t="159589" x="3790950" y="4127500"/>
          <p14:tracePt t="159604" x="3810000" y="4127500"/>
          <p14:tracePt t="159616" x="3827463" y="4117975"/>
          <p14:tracePt t="159631" x="3846513" y="4110038"/>
          <p14:tracePt t="159658" x="3854450" y="4100513"/>
          <p14:tracePt t="159687" x="3863975" y="4090988"/>
          <p14:tracePt t="159714" x="3900488" y="4064000"/>
          <p14:tracePt t="159742" x="3910013" y="4044950"/>
          <p14:tracePt t="159769" x="3919538" y="4008438"/>
          <p14:tracePt t="159795" x="3919538" y="3981450"/>
          <p14:tracePt t="159810" x="3919538" y="3963988"/>
          <p14:tracePt t="159824" x="3927475" y="3935413"/>
          <p14:tracePt t="159837" x="3927475" y="3917950"/>
          <p14:tracePt t="159851" x="3927475" y="3908425"/>
          <p14:tracePt t="159864" x="3927475" y="3898900"/>
          <p14:tracePt t="159878" x="3927475" y="3871913"/>
          <p14:tracePt t="159905" x="3927475" y="3825875"/>
          <p14:tracePt t="159920" x="3927475" y="3798888"/>
          <p14:tracePt t="159934" x="3927475" y="3779838"/>
          <p14:tracePt t="159947" x="3927475" y="3762375"/>
          <p14:tracePt t="159961" x="3927475" y="3752850"/>
          <p14:tracePt t="159974" x="3927475" y="3735388"/>
          <p14:tracePt t="159988" x="3927475" y="3725863"/>
          <p14:tracePt t="160002" x="3927475" y="3698875"/>
          <p14:tracePt t="160030" x="3927475" y="3670300"/>
          <p14:tracePt t="160041" x="3927475" y="3662363"/>
          <p14:tracePt t="160067" x="3927475" y="3652838"/>
          <p14:tracePt t="160080" x="3927475" y="3643313"/>
          <p14:tracePt t="160106" x="3927475" y="3633788"/>
          <p14:tracePt t="160148" x="3927475" y="3625850"/>
          <p14:tracePt t="160189" x="3919538" y="3616325"/>
          <p14:tracePt t="160243" x="3910013" y="3606800"/>
          <p14:tracePt t="160321" x="3900488" y="3597275"/>
          <p14:tracePt t="160334" x="3890963" y="3597275"/>
          <p14:tracePt t="160359" x="3883025" y="3597275"/>
          <p14:tracePt t="160384" x="3854450" y="3597275"/>
          <p14:tracePt t="160384" x="3846513" y="3597275"/>
          <p14:tracePt t="160409" x="3817938" y="3589338"/>
          <p14:tracePt t="160436" x="3763963" y="3589338"/>
          <p14:tracePt t="160448" x="3744913" y="3589338"/>
          <p14:tracePt t="160462" x="3735388" y="3589338"/>
          <p14:tracePt t="160475" x="3727450" y="3589338"/>
          <p14:tracePt t="160489" x="3698875" y="3589338"/>
          <p14:tracePt t="160502" x="3681413" y="3589338"/>
          <p14:tracePt t="160528" x="3654425" y="3589338"/>
          <p14:tracePt t="160541" x="3625850" y="3589338"/>
          <p14:tracePt t="160556" x="3617913" y="3589338"/>
          <p14:tracePt t="160569" x="3598863" y="3589338"/>
          <p14:tracePt t="160583" x="3571875" y="3589338"/>
          <p14:tracePt t="160610" x="3489325" y="3597275"/>
          <p14:tracePt t="160636" x="3443288" y="3597275"/>
          <p14:tracePt t="160649" x="3435350" y="3597275"/>
          <p14:tracePt t="160662" x="3406775" y="3606800"/>
          <p14:tracePt t="160689" x="3343275" y="3616325"/>
          <p14:tracePt t="160717" x="3289300" y="3616325"/>
          <p14:tracePt t="160745" x="3233738" y="3625850"/>
          <p14:tracePt t="160758" x="3197225" y="3625850"/>
          <p14:tracePt t="160772" x="3178175" y="3625850"/>
          <p14:tracePt t="160786" x="3160713" y="3633788"/>
          <p14:tracePt t="160801" x="3141663" y="3643313"/>
          <p14:tracePt t="160827" x="3114675" y="3652838"/>
          <p14:tracePt t="160855" x="3032125" y="3670300"/>
          <p14:tracePt t="160869" x="3005138" y="3670300"/>
          <p14:tracePt t="160884" x="2987675" y="3679825"/>
          <p14:tracePt t="160898" x="2959100" y="3689350"/>
          <p14:tracePt t="160911" x="2941638" y="3689350"/>
          <p14:tracePt t="160937" x="2905125" y="3698875"/>
          <p14:tracePt t="160964" x="2895600" y="3698875"/>
          <p14:tracePt t="160978" x="2878138" y="3698875"/>
          <p14:tracePt t="160992" x="2868613" y="3706813"/>
          <p14:tracePt t="161056" x="2859088" y="3706813"/>
          <p14:tracePt t="161083" x="2849563" y="3716338"/>
          <p14:tracePt t="161136" x="2822575" y="3725863"/>
          <p14:tracePt t="161161" x="2813050" y="3735388"/>
          <p14:tracePt t="161174" x="2813050" y="3762375"/>
          <p14:tracePt t="161188" x="2813050" y="3779838"/>
          <p14:tracePt t="161216" x="2813050" y="3835400"/>
          <p14:tracePt t="161229" x="2813050" y="3852863"/>
          <p14:tracePt t="161245" x="2813050" y="3871913"/>
          <p14:tracePt t="161272" x="2813050" y="3898900"/>
          <p14:tracePt t="161285" x="2813050" y="3927475"/>
          <p14:tracePt t="161298" x="2813050" y="3954463"/>
          <p14:tracePt t="161325" x="2813050" y="4000500"/>
          <p14:tracePt t="161338" x="2813050" y="4008438"/>
          <p14:tracePt t="161353" x="2813050" y="4027488"/>
          <p14:tracePt t="161365" x="2813050" y="4054475"/>
          <p14:tracePt t="161389" x="2822575" y="4073525"/>
          <p14:tracePt t="161415" x="2832100" y="4100513"/>
          <p14:tracePt t="161427" x="2841625" y="4117975"/>
          <p14:tracePt t="161441" x="2849563" y="4137025"/>
          <p14:tracePt t="161468" x="2859088" y="4146550"/>
          <p14:tracePt t="161493" x="2868613" y="4183063"/>
          <p14:tracePt t="161507" x="2878138" y="4191000"/>
          <p14:tracePt t="161521" x="2905125" y="4200525"/>
          <p14:tracePt t="161535" x="2905125" y="4210050"/>
          <p14:tracePt t="161549" x="2922588" y="4219575"/>
          <p14:tracePt t="161561" x="2932113" y="4219575"/>
          <p14:tracePt t="161586" x="2987675" y="4227513"/>
          <p14:tracePt t="161600" x="2995613" y="4227513"/>
          <p14:tracePt t="161613" x="3032125" y="4227513"/>
          <p14:tracePt t="161641" x="3087688" y="4237038"/>
          <p14:tracePt t="161668" x="3133725" y="4237038"/>
          <p14:tracePt t="161694" x="3178175" y="4237038"/>
          <p14:tracePt t="161721" x="3206750" y="4237038"/>
          <p14:tracePt t="161747" x="3260725" y="4237038"/>
          <p14:tracePt t="161760" x="3279775" y="4237038"/>
          <p14:tracePt t="161775" x="3306763" y="4227513"/>
          <p14:tracePt t="161788" x="3316288" y="4227513"/>
          <p14:tracePt t="161803" x="3343275" y="4227513"/>
          <p14:tracePt t="161815" x="3370263" y="4227513"/>
          <p14:tracePt t="161831" x="3398838" y="4227513"/>
          <p14:tracePt t="161857" x="3425825" y="4219575"/>
          <p14:tracePt t="161884" x="3452813" y="4219575"/>
          <p14:tracePt t="161897" x="3489325" y="4210050"/>
          <p14:tracePt t="161912" x="3535363" y="4200525"/>
          <p14:tracePt t="161924" x="3571875" y="4200525"/>
          <p14:tracePt t="161939" x="3635375" y="4173538"/>
          <p14:tracePt t="161952" x="3654425" y="4173538"/>
          <p14:tracePt t="161978" x="3717925" y="4173538"/>
          <p14:tracePt t="161992" x="3735388" y="4164013"/>
          <p14:tracePt t="162006" x="3763963" y="4154488"/>
          <p14:tracePt t="162020" x="3773488" y="4154488"/>
          <p14:tracePt t="162059" x="3781425" y="4146550"/>
          <p14:tracePt t="162086" x="3790950" y="4137025"/>
          <p14:tracePt t="162273" x="3800475" y="4127500"/>
          <p14:tracePt t="162299" x="3810000" y="4117975"/>
          <p14:tracePt t="163457" x="3817938" y="4110038"/>
          <p14:tracePt t="163940" x="3846513" y="4110038"/>
          <p14:tracePt t="163954" x="3873500" y="4110038"/>
          <p14:tracePt t="163970" x="3946525" y="4081463"/>
          <p14:tracePt t="163982" x="4010025" y="4054475"/>
          <p14:tracePt t="164009" x="4284663" y="3908425"/>
          <p14:tracePt t="164036" x="4841875" y="3597275"/>
          <p14:tracePt t="164062" x="5151438" y="3414713"/>
          <p14:tracePt t="164087" x="5745163" y="3068638"/>
          <p14:tracePt t="164100" x="6010275" y="2976563"/>
          <p14:tracePt t="164114" x="6129338" y="2940050"/>
          <p14:tracePt t="164127" x="6248400" y="2894013"/>
          <p14:tracePt t="164142" x="6430963" y="2803525"/>
          <p14:tracePt t="164155" x="6577013" y="2740025"/>
          <p14:tracePt t="164169" x="6686550" y="2674938"/>
          <p14:tracePt t="164195" x="6851650" y="2593975"/>
          <p14:tracePt t="164208" x="6896100" y="2557463"/>
          <p14:tracePt t="164208" x="6942138" y="2528888"/>
          <p14:tracePt t="164224" x="6988175" y="2511425"/>
          <p14:tracePt t="164237" x="7070725" y="2465388"/>
          <p14:tracePt t="164250" x="7143750" y="2411413"/>
          <p14:tracePt t="164263" x="7243763" y="2355850"/>
          <p14:tracePt t="164289" x="7335838" y="2301875"/>
          <p14:tracePt t="164316" x="7499350" y="2219325"/>
          <p14:tracePt t="164329" x="7564438" y="2173288"/>
          <p14:tracePt t="164343" x="7591425" y="2155825"/>
          <p14:tracePt t="164370" x="7618413" y="2136775"/>
          <p14:tracePt t="164396" x="7673975" y="2109788"/>
          <p14:tracePt t="164408" x="7700963" y="2100263"/>
          <p14:tracePt t="164425" x="7710488" y="2090738"/>
          <p14:tracePt t="164438" x="7718425" y="2090738"/>
          <p14:tracePt t="164451" x="7727950" y="2082800"/>
          <p14:tracePt t="164478" x="7737475" y="2082800"/>
          <p14:tracePt t="164506" x="7754938" y="2063750"/>
          <p14:tracePt t="164600" x="7700963" y="2063750"/>
          <p14:tracePt t="164612" x="7654925" y="2090738"/>
          <p14:tracePt t="164627" x="7581900" y="2119313"/>
          <p14:tracePt t="164640" x="7518400" y="2136775"/>
          <p14:tracePt t="164656" x="7416800" y="2155825"/>
          <p14:tracePt t="164669" x="7307263" y="2192338"/>
          <p14:tracePt t="164684" x="7207250" y="2219325"/>
          <p14:tracePt t="164711" x="7070725" y="2265363"/>
          <p14:tracePt t="164724" x="7051675" y="2273300"/>
          <p14:tracePt t="164738" x="7043738" y="2273300"/>
          <p14:tracePt t="164751" x="7034213" y="2282825"/>
          <p14:tracePt t="164843" x="7051675" y="2282825"/>
          <p14:tracePt t="164869" x="7161213" y="2282825"/>
          <p14:tracePt t="164896" x="7307263" y="2282825"/>
          <p14:tracePt t="164909" x="7453313" y="2282825"/>
          <p14:tracePt t="164924" x="7572375" y="2282825"/>
          <p14:tracePt t="164936" x="7637463" y="2282825"/>
          <p14:tracePt t="164951" x="7654925" y="2282825"/>
          <p14:tracePt t="165040" x="7600950" y="2282825"/>
          <p14:tracePt t="165066" x="7372350" y="2319338"/>
          <p14:tracePt t="165080" x="7216775" y="2346325"/>
          <p14:tracePt t="165094" x="7153275" y="2346325"/>
          <p14:tracePt t="165108" x="7116763" y="2355850"/>
          <p14:tracePt t="165222" x="7124700" y="2355850"/>
          <p14:tracePt t="165263" x="7197725" y="2355850"/>
          <p14:tracePt t="165289" x="7353300" y="2328863"/>
          <p14:tracePt t="165318" x="7380288" y="2328863"/>
          <p14:tracePt t="165643" x="7389813" y="2328863"/>
          <p14:tracePt t="165656" x="7435850" y="2328863"/>
          <p14:tracePt t="165669" x="7481888" y="2319338"/>
          <p14:tracePt t="165682" x="7508875" y="2319338"/>
          <p14:tracePt t="165682" x="7564438" y="2309813"/>
          <p14:tracePt t="165708" x="7691438" y="2301875"/>
          <p14:tracePt t="165734" x="7783513" y="2282825"/>
          <p14:tracePt t="166009" x="7681913" y="2301875"/>
          <p14:tracePt t="166038" x="7535863" y="2309813"/>
          <p14:tracePt t="166065" x="7408863" y="2319338"/>
          <p14:tracePt t="166078" x="7280275" y="2319338"/>
          <p14:tracePt t="166093" x="7180263" y="2319338"/>
          <p14:tracePt t="166107" x="7143750" y="2319338"/>
          <p14:tracePt t="166138" x="7134225" y="2328863"/>
          <p14:tracePt t="166234" x="7189788" y="2328863"/>
          <p14:tracePt t="166253" x="7289800" y="2328863"/>
          <p14:tracePt t="166268" x="7362825" y="2328863"/>
          <p14:tracePt t="166283" x="7508875" y="2328863"/>
          <p14:tracePt t="166297" x="7664450" y="2328863"/>
          <p14:tracePt t="166311" x="7718425" y="2328863"/>
          <p14:tracePt t="166325" x="7773988" y="2319338"/>
          <p14:tracePt t="166418" x="7764463" y="2319338"/>
          <p14:tracePt t="166431" x="7700963" y="2319338"/>
          <p14:tracePt t="166456" x="7508875" y="2338388"/>
          <p14:tracePt t="166469" x="7435850" y="2338388"/>
          <p14:tracePt t="166482" x="7335838" y="2338388"/>
          <p14:tracePt t="166495" x="7170738" y="2338388"/>
          <p14:tracePt t="166508" x="6997700" y="2338388"/>
          <p14:tracePt t="166536" x="6823075" y="2355850"/>
          <p14:tracePt t="166626" x="6905625" y="2355850"/>
          <p14:tracePt t="166639" x="7061200" y="2355850"/>
          <p14:tracePt t="166653" x="7270750" y="2338388"/>
          <p14:tracePt t="166679" x="7591425" y="2338388"/>
          <p14:tracePt t="166706" x="7747000" y="2338388"/>
          <p14:tracePt t="166747" x="7747000" y="2328863"/>
          <p14:tracePt t="166787" x="7700963" y="2328863"/>
          <p14:tracePt t="166799" x="7618413" y="2355850"/>
          <p14:tracePt t="166814" x="7526338" y="2365375"/>
          <p14:tracePt t="166827" x="7372350" y="2365375"/>
          <p14:tracePt t="166842" x="7189788" y="2374900"/>
          <p14:tracePt t="166855" x="7088188" y="2374900"/>
          <p14:tracePt t="166870" x="6932613" y="2392363"/>
          <p14:tracePt t="166882" x="6896100" y="2392363"/>
          <p14:tracePt t="166908" x="6869113" y="2401888"/>
          <p14:tracePt t="166997" x="6859588" y="2401888"/>
          <p14:tracePt t="167026" x="6823075" y="2401888"/>
          <p14:tracePt t="167039" x="6742113" y="2411413"/>
          <p14:tracePt t="167065" x="6494463" y="2438400"/>
          <p14:tracePt t="167079" x="6403975" y="2447925"/>
          <p14:tracePt t="167094" x="6148388" y="2492375"/>
          <p14:tracePt t="167108" x="5883275" y="2538413"/>
          <p14:tracePt t="167122" x="5754688" y="2565400"/>
          <p14:tracePt t="167134" x="5535613" y="2593975"/>
          <p14:tracePt t="167150" x="5380038" y="2620963"/>
          <p14:tracePt t="167175" x="5289550" y="2638425"/>
          <p14:tracePt t="167188" x="5260975" y="2647950"/>
          <p14:tracePt t="167202" x="5253038" y="2657475"/>
          <p14:tracePt t="167215" x="5243513" y="2657475"/>
          <p14:tracePt t="167228" x="5207000" y="2667000"/>
          <p14:tracePt t="167241" x="5151438" y="2684463"/>
          <p14:tracePt t="167267" x="5097463" y="2703513"/>
          <p14:tracePt t="167293" x="4932363" y="2730500"/>
          <p14:tracePt t="167320" x="4795838" y="2740025"/>
          <p14:tracePt t="167346" x="4713288" y="2740025"/>
          <p14:tracePt t="167439" x="4695825" y="2740025"/>
          <p14:tracePt t="167452" x="4695825" y="2711450"/>
          <p14:tracePt t="167467" x="4695825" y="2667000"/>
          <p14:tracePt t="167479" x="4695825" y="2620963"/>
          <p14:tracePt t="167493" x="4695825" y="2593975"/>
          <p14:tracePt t="167521" x="4695825" y="2465388"/>
          <p14:tracePt t="167546" x="4695825" y="2319338"/>
          <p14:tracePt t="167559" x="4695825" y="2273300"/>
          <p14:tracePt t="167573" x="4695825" y="2236788"/>
          <p14:tracePt t="167601" x="4695825" y="2090738"/>
          <p14:tracePt t="167628" x="4695825" y="1935163"/>
          <p14:tracePt t="167656" x="4676775" y="1844675"/>
          <p14:tracePt t="167668" x="4676775" y="1825625"/>
          <p14:tracePt t="167682" x="4667250" y="1762125"/>
          <p14:tracePt t="167709" x="4640263" y="1652588"/>
          <p14:tracePt t="167735" x="4586288" y="1579563"/>
          <p14:tracePt t="167748" x="4567238" y="1562100"/>
          <p14:tracePt t="167762" x="4557713" y="1543050"/>
          <p14:tracePt t="167775" x="4530725" y="1533525"/>
          <p14:tracePt t="167790" x="4484688" y="1497013"/>
          <p14:tracePt t="167802" x="4448175" y="1470025"/>
          <p14:tracePt t="167818" x="4421188" y="1460500"/>
          <p14:tracePt t="167845" x="4348163" y="1452563"/>
          <p14:tracePt t="167857" x="4292600" y="1443038"/>
          <p14:tracePt t="167872" x="4219575" y="1433513"/>
          <p14:tracePt t="167885" x="4138613" y="1433513"/>
          <p14:tracePt t="167899" x="4065588" y="1416050"/>
          <p14:tracePt t="167912" x="4019550" y="1416050"/>
          <p14:tracePt t="167939" x="3927475" y="1406525"/>
          <p14:tracePt t="167953" x="3873500" y="1406525"/>
          <p14:tracePt t="167966" x="3817938" y="1406525"/>
          <p14:tracePt t="167978" x="3781425" y="1406525"/>
          <p14:tracePt t="167992" x="3763963" y="1406525"/>
          <p14:tracePt t="168012" x="3708400" y="1443038"/>
          <p14:tracePt t="168025" x="3698875" y="1443038"/>
          <p14:tracePt t="168039" x="3662363" y="1470025"/>
          <p14:tracePt t="168053" x="3654425" y="1470025"/>
          <p14:tracePt t="168079" x="3589338" y="1516063"/>
          <p14:tracePt t="168091" x="3571875" y="1552575"/>
          <p14:tracePt t="168104" x="3571875" y="1562100"/>
          <p14:tracePt t="168129" x="3552825" y="1625600"/>
          <p14:tracePt t="168157" x="3544888" y="1708150"/>
          <p14:tracePt t="168171" x="3535363" y="1762125"/>
          <p14:tracePt t="168184" x="3535363" y="1798638"/>
          <p14:tracePt t="168198" x="3535363" y="1835150"/>
          <p14:tracePt t="168211" x="3535363" y="1881188"/>
          <p14:tracePt t="168237" x="3535363" y="1990725"/>
          <p14:tracePt t="168264" x="3535363" y="2063750"/>
          <p14:tracePt t="168276" x="3535363" y="2090738"/>
          <p14:tracePt t="168290" x="3535363" y="2127250"/>
          <p14:tracePt t="168303" x="3544888" y="2182813"/>
          <p14:tracePt t="168318" x="3571875" y="2246313"/>
          <p14:tracePt t="168343" x="3608388" y="2338388"/>
          <p14:tracePt t="168356" x="3617913" y="2355850"/>
          <p14:tracePt t="168371" x="3654425" y="2419350"/>
          <p14:tracePt t="168384" x="3681413" y="2465388"/>
          <p14:tracePt t="168398" x="3708400" y="2520950"/>
          <p14:tracePt t="168411" x="3727450" y="2557463"/>
          <p14:tracePt t="168438" x="3781425" y="2638425"/>
          <p14:tracePt t="168465" x="3854450" y="2711450"/>
          <p14:tracePt t="168479" x="3900488" y="2747963"/>
          <p14:tracePt t="168493" x="4010025" y="2794000"/>
          <p14:tracePt t="168520" x="4138613" y="2830513"/>
          <p14:tracePt t="168546" x="4248150" y="2840038"/>
          <p14:tracePt t="168559" x="4321175" y="2849563"/>
          <p14:tracePt t="168572" x="4384675" y="2849563"/>
          <p14:tracePt t="168584" x="4403725" y="2849563"/>
          <p14:tracePt t="168598" x="4467225" y="2849563"/>
          <p14:tracePt t="168625" x="4503738" y="2849563"/>
          <p14:tracePt t="168638" x="4557713" y="2849563"/>
          <p14:tracePt t="168652" x="4576763" y="2840038"/>
          <p14:tracePt t="168665" x="4594225" y="2830513"/>
          <p14:tracePt t="168679" x="4649788" y="2813050"/>
          <p14:tracePt t="168692" x="4667250" y="2813050"/>
          <p14:tracePt t="168707" x="4722813" y="2784475"/>
          <p14:tracePt t="168735" x="4805363" y="2730500"/>
          <p14:tracePt t="168748" x="4832350" y="2703513"/>
          <p14:tracePt t="168762" x="4832350" y="2684463"/>
          <p14:tracePt t="168775" x="4851400" y="2638425"/>
          <p14:tracePt t="168789" x="4851400" y="2620963"/>
          <p14:tracePt t="168802" x="4859338" y="2574925"/>
          <p14:tracePt t="168827" x="4895850" y="2455863"/>
          <p14:tracePt t="168856" x="4895850" y="2382838"/>
          <p14:tracePt t="168870" x="4895850" y="2355850"/>
          <p14:tracePt t="168883" x="4895850" y="2301875"/>
          <p14:tracePt t="168910" x="4887913" y="2155825"/>
          <p14:tracePt t="168936" x="4878388" y="2127250"/>
          <p14:tracePt t="168936" x="4868863" y="2082800"/>
          <p14:tracePt t="168949" x="4859338" y="2054225"/>
          <p14:tracePt t="168962" x="4813300" y="1963738"/>
          <p14:tracePt t="168975" x="4795838" y="1917700"/>
          <p14:tracePt t="168989" x="4768850" y="1854200"/>
          <p14:tracePt t="169017" x="4713288" y="1752600"/>
          <p14:tracePt t="169030" x="4703763" y="1725613"/>
          <p14:tracePt t="169045" x="4676775" y="1652588"/>
          <p14:tracePt t="169059" x="4630738" y="1589088"/>
          <p14:tracePt t="169073" x="4576763" y="1506538"/>
          <p14:tracePt t="169086" x="4521200" y="1452563"/>
          <p14:tracePt t="169100" x="4457700" y="1416050"/>
          <p14:tracePt t="169128" x="4421188" y="1387475"/>
          <p14:tracePt t="169154" x="4311650" y="1323975"/>
          <p14:tracePt t="169168" x="4265613" y="1296988"/>
          <p14:tracePt t="169182" x="4219575" y="1287463"/>
          <p14:tracePt t="169194" x="4192588" y="1287463"/>
          <p14:tracePt t="169207" x="4156075" y="1277938"/>
          <p14:tracePt t="169221" x="4119563" y="1277938"/>
          <p14:tracePt t="169248" x="4046538" y="1277938"/>
          <p14:tracePt t="169260" x="4029075" y="1277938"/>
          <p14:tracePt t="169275" x="3992563" y="1277938"/>
          <p14:tracePt t="169299" x="3956050" y="1287463"/>
          <p14:tracePt t="169325" x="3883025" y="1314450"/>
          <p14:tracePt t="169339" x="3846513" y="1343025"/>
          <p14:tracePt t="169352" x="3817938" y="1360488"/>
          <p14:tracePt t="169365" x="3800475" y="1379538"/>
          <p14:tracePt t="169379" x="3763963" y="1416050"/>
          <p14:tracePt t="169406" x="3681413" y="1497013"/>
          <p14:tracePt t="169418" x="3654425" y="1525588"/>
          <p14:tracePt t="169432" x="3635375" y="1570038"/>
          <p14:tracePt t="169444" x="3617913" y="1589088"/>
          <p14:tracePt t="169458" x="3589338" y="1635125"/>
          <p14:tracePt t="169472" x="3571875" y="1698625"/>
          <p14:tracePt t="169497" x="3562350" y="1762125"/>
          <p14:tracePt t="169509" x="3562350" y="1808163"/>
          <p14:tracePt t="169523" x="3544888" y="1854200"/>
          <p14:tracePt t="169549" x="3535363" y="1954213"/>
          <p14:tracePt t="169575" x="3535363" y="2027238"/>
          <p14:tracePt t="169588" x="3535363" y="2090738"/>
          <p14:tracePt t="169602" x="3535363" y="2155825"/>
          <p14:tracePt t="169615" x="3535363" y="2219325"/>
          <p14:tracePt t="169640" x="3535363" y="2265363"/>
          <p14:tracePt t="169652" x="3535363" y="2292350"/>
          <p14:tracePt t="169666" x="3552825" y="2338388"/>
          <p14:tracePt t="169678" x="3562350" y="2382838"/>
          <p14:tracePt t="169692" x="3581400" y="2419350"/>
          <p14:tracePt t="169722" x="3625850" y="2484438"/>
          <p14:tracePt t="169750" x="3690938" y="2547938"/>
          <p14:tracePt t="169776" x="3781425" y="2630488"/>
          <p14:tracePt t="169789" x="3827463" y="2667000"/>
          <p14:tracePt t="169803" x="3846513" y="2684463"/>
          <p14:tracePt t="169831" x="3927475" y="2720975"/>
          <p14:tracePt t="169859" x="4019550" y="2757488"/>
          <p14:tracePt t="169886" x="4129088" y="2803525"/>
          <p14:tracePt t="169898" x="4146550" y="2803525"/>
          <p14:tracePt t="169912" x="4183063" y="2813050"/>
          <p14:tracePt t="169912" x="4211638" y="2820988"/>
          <p14:tracePt t="169939" x="4292600" y="2840038"/>
          <p14:tracePt t="169966" x="4403725" y="2876550"/>
          <p14:tracePt t="169978" x="4430713" y="2876550"/>
          <p14:tracePt t="169993" x="4494213" y="2886075"/>
          <p14:tracePt t="170006" x="4521200" y="2886075"/>
          <p14:tracePt t="170021" x="4586288" y="2886075"/>
          <p14:tracePt t="170047" x="4640263" y="2876550"/>
          <p14:tracePt t="170060" x="4667250" y="2867025"/>
          <p14:tracePt t="170073" x="4686300" y="2840038"/>
          <p14:tracePt t="170087" x="4695825" y="2830513"/>
          <p14:tracePt t="170102" x="4713288" y="2813050"/>
          <p14:tracePt t="170114" x="4722813" y="2794000"/>
          <p14:tracePt t="170140" x="4732338" y="2767013"/>
          <p14:tracePt t="170181" x="4740275" y="2757488"/>
          <p14:tracePt t="170333" x="4749800" y="2747963"/>
          <p14:tracePt t="170360" x="4813300" y="2740025"/>
          <p14:tracePt t="170385" x="4895850" y="2730500"/>
          <p14:tracePt t="170397" x="4914900" y="2730500"/>
          <p14:tracePt t="170411" x="4941888" y="2720975"/>
          <p14:tracePt t="170524" x="4951413" y="2711450"/>
          <p14:tracePt t="170551" x="4951413" y="2684463"/>
          <p14:tracePt t="170579" x="4932363" y="2630488"/>
          <p14:tracePt t="170607" x="4878388" y="2501900"/>
          <p14:tracePt t="170635" x="4859338" y="2419350"/>
          <p14:tracePt t="170648" x="4859338" y="2382838"/>
          <p14:tracePt t="170662" x="4841875" y="2328863"/>
          <p14:tracePt t="170689" x="4822825" y="2246313"/>
          <p14:tracePt t="170716" x="4813300" y="2173288"/>
          <p14:tracePt t="170729" x="4813300" y="2163763"/>
          <p14:tracePt t="170742" x="4805363" y="2119313"/>
          <p14:tracePt t="170757" x="4795838" y="2073275"/>
          <p14:tracePt t="170771" x="4795838" y="2027238"/>
          <p14:tracePt t="170785" x="4786313" y="1990725"/>
          <p14:tracePt t="170800" x="4786313" y="1954213"/>
          <p14:tracePt t="170828" x="4786313" y="1898650"/>
          <p14:tracePt t="170855" x="4805363" y="1825625"/>
          <p14:tracePt t="170869" x="4813300" y="1798638"/>
          <p14:tracePt t="170883" x="4841875" y="1752600"/>
          <p14:tracePt t="170897" x="4859338" y="1725613"/>
          <p14:tracePt t="170910" x="4868863" y="1698625"/>
          <p14:tracePt t="170923" x="4887913" y="1689100"/>
          <p14:tracePt t="170948" x="4932363" y="1643063"/>
          <p14:tracePt t="170961" x="4968875" y="1598613"/>
          <p14:tracePt t="170975" x="4997450" y="1570038"/>
          <p14:tracePt t="170989" x="5014913" y="1543050"/>
          <p14:tracePt t="171003" x="5060950" y="1516063"/>
          <p14:tracePt t="171029" x="5143500" y="1470025"/>
          <p14:tracePt t="171056" x="5224463" y="1433513"/>
          <p14:tracePt t="171068" x="5243513" y="1416050"/>
          <p14:tracePt t="171085" x="5297488" y="1406525"/>
          <p14:tracePt t="171109" x="5362575" y="1387475"/>
          <p14:tracePt t="171136" x="5499100" y="1379538"/>
          <p14:tracePt t="171148" x="5535613" y="1379538"/>
          <p14:tracePt t="171162" x="5581650" y="1379538"/>
          <p14:tracePt t="171175" x="5627688" y="1379538"/>
          <p14:tracePt t="171189" x="5672138" y="1379538"/>
          <p14:tracePt t="171216" x="5773738" y="1379538"/>
          <p14:tracePt t="171229" x="5810250" y="1379538"/>
          <p14:tracePt t="171246" x="5900738" y="1379538"/>
          <p14:tracePt t="171259" x="5983288" y="1379538"/>
          <p14:tracePt t="171274" x="6010275" y="1379538"/>
          <p14:tracePt t="171274" x="6038850" y="1379538"/>
          <p14:tracePt t="171287" x="6075363" y="1379538"/>
          <p14:tracePt t="171301" x="6156325" y="1379538"/>
          <p14:tracePt t="171313" x="6221413" y="1387475"/>
          <p14:tracePt t="171338" x="6338888" y="1433513"/>
          <p14:tracePt t="171351" x="6357938" y="1443038"/>
          <p14:tracePt t="171364" x="6384925" y="1460500"/>
          <p14:tracePt t="171378" x="6411913" y="1470025"/>
          <p14:tracePt t="171392" x="6421438" y="1489075"/>
          <p14:tracePt t="171410" x="6440488" y="1506538"/>
          <p14:tracePt t="171423" x="6448425" y="1516063"/>
          <p14:tracePt t="171448" x="6457950" y="1533525"/>
          <p14:tracePt t="171461" x="6477000" y="1562100"/>
          <p14:tracePt t="171475" x="6486525" y="1589088"/>
          <p14:tracePt t="171488" x="6503988" y="1635125"/>
          <p14:tracePt t="171501" x="6503988" y="1643063"/>
          <p14:tracePt t="171530" x="6513513" y="1708150"/>
          <p14:tracePt t="171557" x="6523038" y="1789113"/>
          <p14:tracePt t="171584" x="6523038" y="1898650"/>
          <p14:tracePt t="171598" x="6523038" y="1935163"/>
          <p14:tracePt t="171612" x="6513513" y="1963738"/>
          <p14:tracePt t="171639" x="6477000" y="2036763"/>
          <p14:tracePt t="171666" x="6421438" y="2136775"/>
          <p14:tracePt t="171679" x="6375400" y="2192338"/>
          <p14:tracePt t="171692" x="6367463" y="2200275"/>
          <p14:tracePt t="171706" x="6348413" y="2228850"/>
          <p14:tracePt t="171706" x="6330950" y="2255838"/>
          <p14:tracePt t="171720" x="6311900" y="2273300"/>
          <p14:tracePt t="171747" x="6192838" y="2392363"/>
          <p14:tracePt t="171773" x="6111875" y="2455863"/>
          <p14:tracePt t="171786" x="6056313" y="2501900"/>
          <p14:tracePt t="171800" x="6038850" y="2511425"/>
          <p14:tracePt t="171814" x="5973763" y="2538413"/>
          <p14:tracePt t="171841" x="5891213" y="2593975"/>
          <p14:tracePt t="171853" x="5873750" y="2593975"/>
          <p14:tracePt t="171868" x="5846763" y="2601913"/>
          <p14:tracePt t="171880" x="5791200" y="2611438"/>
          <p14:tracePt t="171894" x="5727700" y="2620963"/>
          <p14:tracePt t="171920" x="5554663" y="2630488"/>
          <p14:tracePt t="171947" x="5453063" y="2638425"/>
          <p14:tracePt t="171975" x="5289550" y="2638425"/>
          <p14:tracePt t="171988" x="5216525" y="2638425"/>
          <p14:tracePt t="172002" x="5187950" y="2638425"/>
          <p14:tracePt t="172029" x="5151438" y="2638425"/>
          <p14:tracePt t="172056" x="5078413" y="2638425"/>
          <p14:tracePt t="172068" x="5024438" y="2620963"/>
          <p14:tracePt t="172083" x="4960938" y="2601913"/>
          <p14:tracePt t="172103" x="4924425" y="2574925"/>
          <p14:tracePt t="172118" x="4859338" y="2547938"/>
          <p14:tracePt t="172132" x="4822825" y="2528888"/>
          <p14:tracePt t="172145" x="4795838" y="2501900"/>
          <p14:tracePt t="172159" x="4786313" y="2492375"/>
          <p14:tracePt t="172174" x="4776788" y="2465388"/>
          <p14:tracePt t="172199" x="4759325" y="2401888"/>
          <p14:tracePt t="172224" x="4732338" y="2319338"/>
          <p14:tracePt t="172224" x="4732338" y="2301875"/>
          <p14:tracePt t="172238" x="4732338" y="2273300"/>
          <p14:tracePt t="172253" x="4732338" y="2236788"/>
          <p14:tracePt t="172279" x="4732338" y="2182813"/>
          <p14:tracePt t="172304" x="4732338" y="2127250"/>
          <p14:tracePt t="172318" x="4732338" y="2119313"/>
          <p14:tracePt t="172331" x="4732338" y="2090738"/>
          <p14:tracePt t="172344" x="4749800" y="2046288"/>
          <p14:tracePt t="172370" x="4776788" y="1963738"/>
          <p14:tracePt t="172382" x="4786313" y="1954213"/>
          <p14:tracePt t="172397" x="4805363" y="1890713"/>
          <p14:tracePt t="172410" x="4813300" y="1881188"/>
          <p14:tracePt t="172425" x="4859338" y="1825625"/>
          <p14:tracePt t="172439" x="4905375" y="1771650"/>
          <p14:tracePt t="172453" x="4941888" y="1725613"/>
          <p14:tracePt t="172467" x="4987925" y="1679575"/>
          <p14:tracePt t="172483" x="5024438" y="1643063"/>
          <p14:tracePt t="172509" x="5078413" y="1606550"/>
          <p14:tracePt t="172522" x="5124450" y="1562100"/>
          <p14:tracePt t="172536" x="5187950" y="1525588"/>
          <p14:tracePt t="172550" x="5260975" y="1497013"/>
          <p14:tracePt t="172565" x="5389563" y="1443038"/>
          <p14:tracePt t="172578" x="5518150" y="1397000"/>
          <p14:tracePt t="172592" x="5572125" y="1379538"/>
          <p14:tracePt t="172619" x="5754688" y="1360488"/>
          <p14:tracePt t="172633" x="5837238" y="1360488"/>
          <p14:tracePt t="172646" x="5910263" y="1360488"/>
          <p14:tracePt t="172658" x="5973763" y="1360488"/>
          <p14:tracePt t="172675" x="6029325" y="1360488"/>
          <p14:tracePt t="172689" x="6075363" y="1360488"/>
          <p14:tracePt t="172703" x="6111875" y="1360488"/>
          <p14:tracePt t="172729" x="6184900" y="1370013"/>
          <p14:tracePt t="172754" x="6311900" y="1406525"/>
          <p14:tracePt t="172767" x="6330950" y="1416050"/>
          <p14:tracePt t="172782" x="6384925" y="1452563"/>
          <p14:tracePt t="172810" x="6440488" y="1489075"/>
          <p14:tracePt t="172836" x="6486525" y="1552575"/>
          <p14:tracePt t="172849" x="6513513" y="1589088"/>
          <p14:tracePt t="172863" x="6513513" y="1616075"/>
          <p14:tracePt t="172875" x="6530975" y="1652588"/>
          <p14:tracePt t="172891" x="6540500" y="1689100"/>
          <p14:tracePt t="172917" x="6559550" y="1781175"/>
          <p14:tracePt t="172944" x="6559550" y="1854200"/>
          <p14:tracePt t="172957" x="6559550" y="1898650"/>
          <p14:tracePt t="172972" x="6559550" y="1917700"/>
          <p14:tracePt t="172972" x="6559550" y="1944688"/>
          <p14:tracePt t="172986" x="6559550" y="1973263"/>
          <p14:tracePt t="172999" x="6540500" y="2036763"/>
          <p14:tracePt t="173024" x="6486525" y="2163763"/>
          <p14:tracePt t="173037" x="6467475" y="2192338"/>
          <p14:tracePt t="173051" x="6457950" y="2209800"/>
          <p14:tracePt t="173063" x="6421438" y="2273300"/>
          <p14:tracePt t="173090" x="6330950" y="2382838"/>
          <p14:tracePt t="173115" x="6284913" y="2428875"/>
          <p14:tracePt t="173128" x="6238875" y="2474913"/>
          <p14:tracePt t="173142" x="6175375" y="2511425"/>
          <p14:tracePt t="173169" x="6075363" y="2557463"/>
          <p14:tracePt t="173194" x="6029325" y="2574925"/>
          <p14:tracePt t="173206" x="5992813" y="2593975"/>
          <p14:tracePt t="173221" x="5929313" y="2611438"/>
          <p14:tracePt t="173235" x="5864225" y="2630488"/>
          <p14:tracePt t="173248" x="5791200" y="2630488"/>
          <p14:tracePt t="173260" x="5737225" y="2638425"/>
          <p14:tracePt t="173288" x="5608638" y="2638425"/>
          <p14:tracePt t="173301" x="5526088" y="2638425"/>
          <p14:tracePt t="173314" x="5445125" y="2638425"/>
          <p14:tracePt t="173340" x="5380038" y="2638425"/>
          <p14:tracePt t="173368" x="5224463" y="2638425"/>
          <p14:tracePt t="173394" x="5033963" y="2601913"/>
          <p14:tracePt t="173408" x="5005388" y="2601913"/>
          <p14:tracePt t="173421" x="4960938" y="2593975"/>
          <p14:tracePt t="173446" x="4841875" y="2547938"/>
          <p14:tracePt t="173458" x="4813300" y="2520950"/>
          <p14:tracePt t="173474" x="4805363" y="2501900"/>
          <p14:tracePt t="173474" x="4805363" y="2484438"/>
          <p14:tracePt t="173487" x="4795838" y="2465388"/>
          <p14:tracePt t="173501" x="4786313" y="2428875"/>
          <p14:tracePt t="173514" x="4786313" y="2374900"/>
          <p14:tracePt t="173527" x="4786313" y="2309813"/>
          <p14:tracePt t="173553" x="4786313" y="2219325"/>
          <p14:tracePt t="173567" x="4786313" y="2163763"/>
          <p14:tracePt t="173580" x="4786313" y="2127250"/>
          <p14:tracePt t="173594" x="4786313" y="2082800"/>
          <p14:tracePt t="173608" x="4795838" y="2036763"/>
          <p14:tracePt t="173622" x="4805363" y="1981200"/>
          <p14:tracePt t="173648" x="4832350" y="1908175"/>
          <p14:tracePt t="173675" x="4878388" y="1825625"/>
          <p14:tracePt t="173689" x="4914900" y="1771650"/>
          <p14:tracePt t="173704" x="4960938" y="1735138"/>
          <p14:tracePt t="173717" x="4997450" y="1679575"/>
          <p14:tracePt t="173733" x="5060950" y="1635125"/>
          <p14:tracePt t="173760" x="5151438" y="1598613"/>
          <p14:tracePt t="173787" x="5260975" y="1552575"/>
          <p14:tracePt t="173798" x="5326063" y="1533525"/>
          <p14:tracePt t="173811" x="5408613" y="1525588"/>
          <p14:tracePt t="173837" x="5508625" y="1506538"/>
          <p14:tracePt t="173864" x="5700713" y="1489075"/>
          <p14:tracePt t="173877" x="5800725" y="1489075"/>
          <p14:tracePt t="173891" x="5900738" y="1489075"/>
          <p14:tracePt t="173904" x="5937250" y="1489075"/>
          <p14:tracePt t="173919" x="6002338" y="1489075"/>
          <p14:tracePt t="173945" x="6065838" y="1497013"/>
          <p14:tracePt t="173959" x="6111875" y="1516063"/>
          <p14:tracePt t="173973" x="6138863" y="1525588"/>
          <p14:tracePt t="173986" x="6184900" y="1552575"/>
          <p14:tracePt t="174001" x="6202363" y="1562100"/>
          <p14:tracePt t="174014" x="6229350" y="1579563"/>
          <p14:tracePt t="174028" x="6238875" y="1589088"/>
          <p14:tracePt t="174041" x="6275388" y="1606550"/>
          <p14:tracePt t="174068" x="6338888" y="1671638"/>
          <p14:tracePt t="174082" x="6348413" y="1679575"/>
          <p14:tracePt t="174096" x="6357938" y="1708150"/>
          <p14:tracePt t="174109" x="6367463" y="1725613"/>
          <p14:tracePt t="174123" x="6375400" y="1744663"/>
          <p14:tracePt t="174151" x="6384925" y="1844675"/>
          <p14:tracePt t="174176" x="6394450" y="1908175"/>
          <p14:tracePt t="174190" x="6394450" y="1963738"/>
          <p14:tracePt t="174204" x="6394450" y="1990725"/>
          <p14:tracePt t="174218" x="6394450" y="2036763"/>
          <p14:tracePt t="174232" x="6384925" y="2073275"/>
          <p14:tracePt t="174248" x="6367463" y="2109788"/>
          <p14:tracePt t="174260" x="6330950" y="2173288"/>
          <p14:tracePt t="174286" x="6302375" y="2228850"/>
          <p14:tracePt t="174286" x="6294438" y="2246313"/>
          <p14:tracePt t="174299" x="6257925" y="2282825"/>
          <p14:tracePt t="174313" x="6221413" y="2319338"/>
          <p14:tracePt t="174341" x="6119813" y="2382838"/>
          <p14:tracePt t="174368" x="6065838" y="2411413"/>
          <p14:tracePt t="174393" x="6029325" y="2428875"/>
          <p14:tracePt t="174406" x="6010275" y="2447925"/>
          <p14:tracePt t="174420" x="5973763" y="2465388"/>
          <p14:tracePt t="174432" x="5937250" y="2474913"/>
          <p14:tracePt t="174459" x="5846763" y="2501900"/>
          <p14:tracePt t="174472" x="5764213" y="2511425"/>
          <p14:tracePt t="174487" x="5691188" y="2511425"/>
          <p14:tracePt t="174500" x="5645150" y="2511425"/>
          <p14:tracePt t="174512" x="5608638" y="2511425"/>
          <p14:tracePt t="174540" x="5572125" y="2511425"/>
          <p14:tracePt t="174566" x="5508625" y="2511425"/>
          <p14:tracePt t="174579" x="5472113" y="2511425"/>
          <p14:tracePt t="174593" x="5462588" y="2511425"/>
          <p14:tracePt t="174620" x="5453063" y="2511425"/>
          <p14:tracePt t="189307" x="5445125" y="2511425"/>
          <p14:tracePt t="189320" x="5435600" y="2501900"/>
          <p14:tracePt t="189335" x="5353050" y="2574925"/>
          <p14:tracePt t="189347" x="5289550" y="2638425"/>
          <p14:tracePt t="189361" x="5233988" y="2693988"/>
          <p14:tracePt t="189387" x="4987925" y="3114675"/>
          <p14:tracePt t="189400" x="4914900" y="3351213"/>
          <p14:tracePt t="189415" x="4868863" y="3543300"/>
          <p14:tracePt t="189427" x="4868863" y="3643313"/>
          <p14:tracePt t="189443" x="4868863" y="3825875"/>
          <p14:tracePt t="189469" x="4868863" y="4090988"/>
          <p14:tracePt t="189496" x="4895850" y="4373563"/>
          <p14:tracePt t="189509" x="4895850" y="4429125"/>
          <p14:tracePt t="189524" x="4895850" y="4511675"/>
          <p14:tracePt t="189538" x="4895850" y="4565650"/>
          <p14:tracePt t="189538" x="4895850" y="4611688"/>
          <p14:tracePt t="189552" x="4895850" y="4665663"/>
          <p14:tracePt t="189578" x="4932363" y="4903788"/>
          <p14:tracePt t="189605" x="4968875" y="5059363"/>
          <p14:tracePt t="189618" x="4978400" y="5113338"/>
          <p14:tracePt t="189632" x="4978400" y="5159375"/>
          <p14:tracePt t="189644" x="5005388" y="5232400"/>
          <p14:tracePt t="189658" x="5033963" y="5332413"/>
          <p14:tracePt t="189686" x="5097463" y="5514975"/>
          <p14:tracePt t="189700" x="5143500" y="5570538"/>
          <p14:tracePt t="189714" x="5243513" y="5624513"/>
          <p14:tracePt t="189728" x="5307013" y="5661025"/>
          <p14:tracePt t="189742" x="5435600" y="5734050"/>
          <p14:tracePt t="189757" x="5526088" y="5770563"/>
          <p14:tracePt t="189772" x="5672138" y="5826125"/>
          <p14:tracePt t="189800" x="5937250" y="5908675"/>
          <p14:tracePt t="189829" x="6038850" y="5935663"/>
          <p14:tracePt t="189858" x="6102350" y="5945188"/>
          <p14:tracePt t="189886" x="6148388" y="5945188"/>
          <p14:tracePt t="189899" x="6192838" y="5935663"/>
          <p14:tracePt t="189912" x="6238875" y="5935663"/>
          <p14:tracePt t="189941" x="6330950" y="5918200"/>
          <p14:tracePt t="189968" x="6411913" y="5872163"/>
          <p14:tracePt t="189996" x="6467475" y="5807075"/>
          <p14:tracePt t="190009" x="6477000" y="5780088"/>
          <p14:tracePt t="190023" x="6477000" y="5762625"/>
          <p14:tracePt t="190036" x="6477000" y="5734050"/>
          <p14:tracePt t="190049" x="6477000" y="5716588"/>
          <p14:tracePt t="190077" x="6430963" y="5634038"/>
          <p14:tracePt t="190102" x="6375400" y="5597525"/>
          <p14:tracePt t="190115" x="6357938" y="5597525"/>
          <p14:tracePt t="190129" x="6302375" y="5588000"/>
          <p14:tracePt t="190142" x="6265863" y="5588000"/>
          <p14:tracePt t="190170" x="6148388" y="5588000"/>
          <p14:tracePt t="190183" x="6119813" y="5597525"/>
          <p14:tracePt t="190197" x="6046788" y="5616575"/>
          <p14:tracePt t="190209" x="6002338" y="5634038"/>
          <p14:tracePt t="190223" x="5919788" y="5643563"/>
          <p14:tracePt t="190249" x="5773738" y="5707063"/>
          <p14:tracePt t="190275" x="5745163" y="5734050"/>
          <p14:tracePt t="190289" x="5718175" y="5762625"/>
          <p14:tracePt t="190303" x="5681663" y="5816600"/>
          <p14:tracePt t="190331" x="5645150" y="5908675"/>
          <p14:tracePt t="190357" x="5618163" y="6018213"/>
          <p14:tracePt t="190385" x="5608638" y="6091238"/>
          <p14:tracePt t="190398" x="5608638" y="6137275"/>
          <p14:tracePt t="190411" x="5608638" y="6173788"/>
          <p14:tracePt t="190424" x="5608638" y="6227763"/>
          <p14:tracePt t="190438" x="5608638" y="6246813"/>
          <p14:tracePt t="190463" x="5635625" y="6291263"/>
          <p14:tracePt t="190475" x="5672138" y="6327775"/>
          <p14:tracePt t="190491" x="5700713" y="6346825"/>
          <p14:tracePt t="190504" x="5745163" y="6364288"/>
          <p14:tracePt t="190518" x="5764213" y="6364288"/>
          <p14:tracePt t="190529" x="5810250" y="6373813"/>
          <p14:tracePt t="190556" x="5965825" y="6392863"/>
          <p14:tracePt t="190569" x="6038850" y="6419850"/>
          <p14:tracePt t="190584" x="6129338" y="6419850"/>
          <p14:tracePt t="190598" x="6184900" y="6419850"/>
          <p14:tracePt t="190611" x="6229350" y="6419850"/>
          <p14:tracePt t="190638" x="6403975" y="6419850"/>
          <p14:tracePt t="190665" x="6577013" y="6400800"/>
          <p14:tracePt t="190679" x="6604000" y="6392863"/>
          <p14:tracePt t="190694" x="6669088" y="6364288"/>
          <p14:tracePt t="190721" x="6750050" y="6300788"/>
          <p14:tracePt t="190747" x="6842125" y="6200775"/>
          <p14:tracePt t="190775" x="6878638" y="6100763"/>
          <p14:tracePt t="190789" x="6878638" y="6045200"/>
          <p14:tracePt t="190804" x="6878638" y="5991225"/>
          <p14:tracePt t="190816" x="6878638" y="5954713"/>
          <p14:tracePt t="190830" x="6878638" y="5889625"/>
          <p14:tracePt t="190857" x="6842125" y="5826125"/>
          <p14:tracePt t="190884" x="6815138" y="5799138"/>
          <p14:tracePt t="190897" x="6805613" y="5789613"/>
          <p14:tracePt t="190911" x="6786563" y="5770563"/>
          <p14:tracePt t="190924" x="6742113" y="5762625"/>
          <p14:tracePt t="190939" x="6686550" y="5753100"/>
          <p14:tracePt t="190966" x="6596063" y="5734050"/>
          <p14:tracePt t="190979" x="6559550" y="5734050"/>
          <p14:tracePt t="190993" x="6494463" y="5734050"/>
          <p14:tracePt t="191006" x="6421438" y="5734050"/>
          <p14:tracePt t="191020" x="6338888" y="5734050"/>
          <p14:tracePt t="191033" x="6275388" y="5734050"/>
          <p14:tracePt t="191049" x="6192838" y="5753100"/>
          <p14:tracePt t="191062" x="6156325" y="5780088"/>
          <p14:tracePt t="191089" x="6056313" y="5826125"/>
          <p14:tracePt t="191097" x="6002338" y="5853113"/>
          <p14:tracePt t="191109" x="5973763" y="5872163"/>
          <p14:tracePt t="191137" x="5883275" y="5935663"/>
          <p14:tracePt t="191162" x="5773738" y="5999163"/>
          <p14:tracePt t="191189" x="5745163" y="6027738"/>
          <p14:tracePt t="191203" x="5727700" y="6054725"/>
          <p14:tracePt t="191229" x="5691188" y="6137275"/>
          <p14:tracePt t="191242" x="5672138" y="6154738"/>
          <p14:tracePt t="191256" x="5654675" y="6218238"/>
          <p14:tracePt t="191269" x="5645150" y="6237288"/>
          <p14:tracePt t="191283" x="5627688" y="6273800"/>
          <p14:tracePt t="191297" x="5618163" y="6319838"/>
          <p14:tracePt t="191310" x="5618163" y="6364288"/>
          <p14:tracePt t="191334" x="5608638" y="6419850"/>
          <p14:tracePt t="191359" x="5608638" y="6473825"/>
          <p14:tracePt t="191386" x="5608638" y="6529388"/>
          <p14:tracePt t="191412" x="5608638" y="6538913"/>
          <p14:tracePt t="191425" x="5608638" y="6565900"/>
          <p14:tracePt t="191439" x="5608638" y="6583363"/>
          <p14:tracePt t="191453" x="5608638" y="6602413"/>
          <p14:tracePt t="191478" x="5608638" y="6611938"/>
          <p14:tracePt t="191478" x="5608638" y="6619875"/>
          <p14:tracePt t="191491" x="5618163" y="6629400"/>
          <p14:tracePt t="191505" x="5627688" y="6656388"/>
          <p14:tracePt t="191532" x="5635625" y="6684963"/>
          <p14:tracePt t="191558" x="5645150" y="6684963"/>
          <p14:tracePt t="191599" x="5664200" y="6702425"/>
          <p14:tracePt t="191613" x="5664200" y="6711950"/>
          <p14:tracePt t="191628" x="5681663" y="6729413"/>
          <p14:tracePt t="191641" x="5691188" y="6738938"/>
          <p14:tracePt t="191669" x="5737225" y="6757988"/>
          <p14:tracePt t="191694" x="5810250" y="6784975"/>
          <p14:tracePt t="191708" x="5854700" y="6794500"/>
          <p14:tracePt t="191722" x="5910263" y="6811963"/>
          <p14:tracePt t="191750" x="5965825" y="6821488"/>
          <p14:tracePt t="191750" x="6002338" y="6831013"/>
          <p14:tracePt t="191776" x="6102350" y="6838950"/>
          <p14:tracePt t="191869" x="6623050" y="6821488"/>
          <p14:tracePt t="191883" x="6659563" y="6802438"/>
          <p14:tracePt t="191897" x="6686550" y="6784975"/>
          <p14:tracePt t="191911" x="6732588" y="6738938"/>
          <p14:tracePt t="191924" x="6759575" y="6721475"/>
          <p14:tracePt t="191939" x="6805613" y="6629400"/>
          <p14:tracePt t="191953" x="6842125" y="6529388"/>
          <p14:tracePt t="191967" x="6859588" y="6437313"/>
          <p14:tracePt t="191981" x="6878638" y="6364288"/>
          <p14:tracePt t="192010" x="6888163" y="6300788"/>
          <p14:tracePt t="192010" x="6888163" y="6264275"/>
          <p14:tracePt t="192023" x="6888163" y="6246813"/>
          <p14:tracePt t="192038" x="6888163" y="6191250"/>
          <p14:tracePt t="192051" x="6888163" y="6164263"/>
          <p14:tracePt t="192065" x="6888163" y="6108700"/>
          <p14:tracePt t="192079" x="6888163" y="6072188"/>
          <p14:tracePt t="192093" x="6878638" y="6035675"/>
          <p14:tracePt t="192108" x="6851650" y="5991225"/>
          <p14:tracePt t="192135" x="6815138" y="5945188"/>
          <p14:tracePt t="192148" x="6805613" y="5935663"/>
          <p14:tracePt t="192162" x="6769100" y="5899150"/>
          <p14:tracePt t="192177" x="6732588" y="5872163"/>
          <p14:tracePt t="192191" x="6677025" y="5853113"/>
          <p14:tracePt t="192205" x="6632575" y="5843588"/>
          <p14:tracePt t="192220" x="6586538" y="5843588"/>
          <p14:tracePt t="192234" x="6550025" y="5843588"/>
          <p14:tracePt t="192248" x="6494463" y="5843588"/>
          <p14:tracePt t="192275" x="6394450" y="5843588"/>
          <p14:tracePt t="192289" x="6302375" y="5843588"/>
          <p14:tracePt t="192303" x="6221413" y="5843588"/>
          <p14:tracePt t="192316" x="6138863" y="5843588"/>
          <p14:tracePt t="192329" x="6102350" y="5843588"/>
          <p14:tracePt t="192342" x="6046788" y="5843588"/>
          <p14:tracePt t="192370" x="5983288" y="5843588"/>
          <p14:tracePt t="192398" x="5900738" y="5872163"/>
          <p14:tracePt t="192411" x="5883275" y="5889625"/>
          <p14:tracePt t="192425" x="5854700" y="5899150"/>
          <p14:tracePt t="192438" x="5818188" y="5926138"/>
          <p14:tracePt t="192453" x="5800725" y="5935663"/>
          <p14:tracePt t="192480" x="5681663" y="5981700"/>
          <p14:tracePt t="192508" x="5535613" y="6081713"/>
          <p14:tracePt t="192521" x="5489575" y="6137275"/>
          <p14:tracePt t="192536" x="5408613" y="6218238"/>
          <p14:tracePt t="192549" x="5370513" y="6246813"/>
          <p14:tracePt t="192565" x="5307013" y="6327775"/>
          <p14:tracePt t="192590" x="5233988" y="6456363"/>
          <p14:tracePt t="192618" x="5207000" y="6519863"/>
          <p14:tracePt t="192618" x="5207000" y="6529388"/>
          <p14:tracePt t="192644" x="5197475" y="6565900"/>
          <p14:tracePt t="192657" x="5187950" y="6592888"/>
          <p14:tracePt t="192671" x="5187950" y="6619875"/>
          <p14:tracePt t="192697" x="5180013" y="6648450"/>
          <p14:tracePt t="192723" x="5180013" y="6711950"/>
          <p14:tracePt t="192735" x="5170488" y="6738938"/>
          <p14:tracePt t="192750" x="5160963" y="6775450"/>
          <p14:tracePt t="192763" x="5160963" y="6811963"/>
          <p14:tracePt t="193350" x="6796088" y="6775450"/>
          <p14:tracePt t="193365" x="6805613" y="6702425"/>
          <p14:tracePt t="193379" x="6805613" y="6648450"/>
          <p14:tracePt t="193395" x="6805613" y="6602413"/>
          <p14:tracePt t="193410" x="6805613" y="6546850"/>
          <p14:tracePt t="193425" x="6805613" y="6465888"/>
          <p14:tracePt t="193440" x="6805613" y="6410325"/>
          <p14:tracePt t="193457" x="6805613" y="6346825"/>
          <p14:tracePt t="193473" x="6805613" y="6310313"/>
          <p14:tracePt t="193489" x="6796088" y="6273800"/>
          <p14:tracePt t="193503" x="6769100" y="6218238"/>
          <p14:tracePt t="193519" x="6742113" y="6191250"/>
          <p14:tracePt t="193534" x="6705600" y="6145213"/>
          <p14:tracePt t="193550" x="6677025" y="6108700"/>
          <p14:tracePt t="193565" x="6650038" y="6081713"/>
          <p14:tracePt t="193579" x="6632575" y="6064250"/>
          <p14:tracePt t="193594" x="6586538" y="6045200"/>
          <p14:tracePt t="193610" x="6550025" y="6027738"/>
          <p14:tracePt t="193623" x="6523038" y="6018213"/>
          <p14:tracePt t="193639" x="6477000" y="5991225"/>
          <p14:tracePt t="193653" x="6421438" y="5981700"/>
          <p14:tracePt t="193668" x="6357938" y="5972175"/>
          <p14:tracePt t="193696" x="6238875" y="5962650"/>
          <p14:tracePt t="193709" x="6156325" y="5954713"/>
          <p14:tracePt t="193724" x="6092825" y="5954713"/>
          <p14:tracePt t="193739" x="6065838" y="5954713"/>
          <p14:tracePt t="193753" x="6010275" y="5954713"/>
          <p14:tracePt t="193767" x="5973763" y="5954713"/>
          <p14:tracePt t="193782" x="5919788" y="5954713"/>
          <p14:tracePt t="193796" x="5854700" y="5972175"/>
          <p14:tracePt t="193810" x="5791200" y="5991225"/>
          <p14:tracePt t="193839" x="5681663" y="6064250"/>
          <p14:tracePt t="193865" x="5608638" y="6118225"/>
          <p14:tracePt t="193879" x="5591175" y="6137275"/>
          <p14:tracePt t="193892" x="5535613" y="6191250"/>
          <p14:tracePt t="193906" x="5472113" y="6254750"/>
          <p14:tracePt t="193921" x="5435600" y="6300788"/>
          <p14:tracePt t="193935" x="5399088" y="6356350"/>
          <p14:tracePt t="193949" x="5389563" y="6392863"/>
          <p14:tracePt t="193977" x="5343525" y="6456363"/>
          <p14:tracePt t="194005" x="5326063" y="6538913"/>
          <p14:tracePt t="194018" x="5316538" y="6602413"/>
          <p14:tracePt t="194033" x="5307013" y="6656388"/>
          <p14:tracePt t="194047" x="5297488" y="6721475"/>
          <p14:tracePt t="194061" x="5297488" y="6765925"/>
          <p14:tracePt t="194089" x="5289550" y="6848475"/>
          <p14:tracePt t="194718" x="6969125" y="6802438"/>
          <p14:tracePt t="194734" x="6969125" y="6738938"/>
          <p14:tracePt t="194748" x="6978650" y="6692900"/>
          <p14:tracePt t="194764" x="6978650" y="6619875"/>
          <p14:tracePt t="194779" x="6978650" y="6556375"/>
          <p14:tracePt t="194793" x="6978650" y="6519863"/>
          <p14:tracePt t="194808" x="6978650" y="6437313"/>
          <p14:tracePt t="194823" x="6969125" y="6364288"/>
          <p14:tracePt t="194839" x="6961188" y="6319838"/>
          <p14:tracePt t="194869" x="6915150" y="6191250"/>
          <p14:tracePt t="194899" x="6859588" y="6064250"/>
          <p14:tracePt t="194930" x="6778625" y="5962650"/>
          <p14:tracePt t="194958" x="6669088" y="5889625"/>
          <p14:tracePt t="194987" x="6613525" y="5862638"/>
          <p14:tracePt t="195001" x="6586538" y="5853113"/>
          <p14:tracePt t="195015" x="6540500" y="5843588"/>
          <p14:tracePt t="195029" x="6467475" y="5826125"/>
          <p14:tracePt t="195043" x="6403975" y="5826125"/>
          <p14:tracePt t="195057" x="6330950" y="5816600"/>
          <p14:tracePt t="195070" x="6265863" y="5816600"/>
          <p14:tracePt t="195105" x="6138863" y="5816600"/>
          <p14:tracePt t="195117" x="6092825" y="5816600"/>
          <p14:tracePt t="195145" x="5983288" y="5835650"/>
          <p14:tracePt t="195157" x="5919788" y="5843588"/>
          <p14:tracePt t="195172" x="5846763" y="5881688"/>
          <p14:tracePt t="195185" x="5764213" y="5908675"/>
          <p14:tracePt t="195198" x="5691188" y="5945188"/>
          <p14:tracePt t="195212" x="5681663" y="5954713"/>
          <p14:tracePt t="195239" x="5591175" y="6027738"/>
          <p14:tracePt t="195252" x="5554663" y="6064250"/>
          <p14:tracePt t="195266" x="5472113" y="6145213"/>
          <p14:tracePt t="195278" x="5453063" y="6164263"/>
          <p14:tracePt t="195278" x="5416550" y="6200775"/>
          <p14:tracePt t="195292" x="5389563" y="6227763"/>
          <p14:tracePt t="195320" x="5316538" y="6300788"/>
          <p14:tracePt t="195348" x="5224463" y="6465888"/>
          <p14:tracePt t="195375" x="5143500" y="6629400"/>
          <p14:tracePt t="195388" x="5133975" y="6675438"/>
          <p14:tracePt t="195403" x="5124450" y="6729413"/>
          <p14:tracePt t="195432" x="5106988" y="6838950"/>
          <p14:tracePt t="196041" x="6796088" y="6721475"/>
          <p14:tracePt t="196057" x="6796088" y="6656388"/>
          <p14:tracePt t="196074" x="6778625" y="6592888"/>
          <p14:tracePt t="196089" x="6750050" y="6538913"/>
          <p14:tracePt t="196101" x="6705600" y="6465888"/>
          <p14:tracePt t="196130" x="6623050" y="6356350"/>
          <p14:tracePt t="196160" x="6530975" y="6283325"/>
          <p14:tracePt t="196173" x="6503988" y="6273800"/>
          <p14:tracePt t="196189" x="6440488" y="6254750"/>
          <p14:tracePt t="196204" x="6375400" y="6237288"/>
          <p14:tracePt t="196221" x="6330950" y="6227763"/>
          <p14:tracePt t="196237" x="6284913" y="6227763"/>
          <p14:tracePt t="196265" x="6202363" y="6227763"/>
          <p14:tracePt t="196279" x="6148388" y="6227763"/>
          <p14:tracePt t="196294" x="6092825" y="6227763"/>
          <p14:tracePt t="196308" x="6038850" y="6227763"/>
          <p14:tracePt t="196322" x="5983288" y="6237288"/>
          <p14:tracePt t="196350" x="5910263" y="6264275"/>
          <p14:tracePt t="196375" x="5827713" y="6319838"/>
          <p14:tracePt t="196389" x="5781675" y="6346825"/>
          <p14:tracePt t="196404" x="5745163" y="6364288"/>
          <p14:tracePt t="196417" x="5708650" y="6400800"/>
          <p14:tracePt t="196431" x="5691188" y="6419850"/>
          <p14:tracePt t="196456" x="5618163" y="6492875"/>
          <p14:tracePt t="196469" x="5572125" y="6538913"/>
          <p14:tracePt t="196483" x="5535613" y="6583363"/>
          <p14:tracePt t="196495" x="5518150" y="6611938"/>
          <p14:tracePt t="196509" x="5481638" y="6648450"/>
          <p14:tracePt t="196522" x="5462588" y="6665913"/>
          <p14:tracePt t="196549" x="5408613" y="6757988"/>
          <p14:tracePt t="196563" x="5389563" y="6802438"/>
          <p14:tracePt t="196575" x="5370513" y="6821488"/>
          <p14:tracePt t="197470" x="6878638" y="6784975"/>
          <p14:tracePt t="197485" x="6878638" y="6748463"/>
          <p14:tracePt t="197500" x="6878638" y="6665913"/>
          <p14:tracePt t="197515" x="6851650" y="6592888"/>
          <p14:tracePt t="197531" x="6805613" y="6519863"/>
          <p14:tracePt t="197544" x="6750050" y="6446838"/>
          <p14:tracePt t="197560" x="6713538" y="6392863"/>
          <p14:tracePt t="197574" x="6659563" y="6337300"/>
          <p14:tracePt t="197592" x="6632575" y="6319838"/>
          <p14:tracePt t="197607" x="6577013" y="6300788"/>
          <p14:tracePt t="197624" x="6523038" y="6283325"/>
          <p14:tracePt t="197638" x="6457950" y="6273800"/>
          <p14:tracePt t="197654" x="6403975" y="6264275"/>
          <p14:tracePt t="197669" x="6330950" y="6264275"/>
          <p14:tracePt t="197687" x="6257925" y="6264275"/>
          <p14:tracePt t="197718" x="6148388" y="6273800"/>
          <p14:tracePt t="197732" x="6083300" y="6300788"/>
          <p14:tracePt t="197746" x="6010275" y="6337300"/>
          <p14:tracePt t="197773" x="5946775" y="6373813"/>
          <p14:tracePt t="197787" x="5891213" y="6410325"/>
          <p14:tracePt t="197803" x="5827713" y="6456363"/>
          <p14:tracePt t="197817" x="5800725" y="6473825"/>
          <p14:tracePt t="197833" x="5737225" y="6529388"/>
          <p14:tracePt t="197860" x="5664200" y="6602413"/>
          <p14:tracePt t="197873" x="5591175" y="6656388"/>
          <p14:tracePt t="197889" x="5572125" y="6702425"/>
          <p14:tracePt t="197902" x="5526088" y="6784975"/>
          <p14:tracePt t="198872" x="6659563" y="6765925"/>
          <p14:tracePt t="198889" x="6640513" y="6702425"/>
          <p14:tracePt t="198904" x="6623050" y="6638925"/>
          <p14:tracePt t="198919" x="6604000" y="6592888"/>
          <p14:tracePt t="198935" x="6567488" y="6556375"/>
          <p14:tracePt t="198952" x="6530975" y="6502400"/>
          <p14:tracePt t="198968" x="6513513" y="6483350"/>
          <p14:tracePt t="198999" x="6457950" y="6446838"/>
          <p14:tracePt t="199028" x="6348413" y="6437313"/>
          <p14:tracePt t="199042" x="6294438" y="6437313"/>
          <p14:tracePt t="199059" x="6211888" y="6437313"/>
          <p14:tracePt t="199074" x="6138863" y="6437313"/>
          <p14:tracePt t="199090" x="6046788" y="6437313"/>
          <p14:tracePt t="199106" x="5992813" y="6437313"/>
          <p14:tracePt t="199122" x="5956300" y="6437313"/>
          <p14:tracePt t="199138" x="5929313" y="6437313"/>
          <p14:tracePt t="199153" x="5910263" y="6446838"/>
          <p14:tracePt t="199168" x="5873750" y="6465888"/>
          <p14:tracePt t="199182" x="5837238" y="6492875"/>
          <p14:tracePt t="199196" x="5773738" y="6538913"/>
          <p14:tracePt t="199210" x="5754688" y="6556375"/>
          <p14:tracePt t="199226" x="5718175" y="6592888"/>
          <p14:tracePt t="199242" x="5672138" y="6638925"/>
          <p14:tracePt t="199249" x="5664200" y="6656388"/>
          <p14:tracePt t="199275" x="5645150" y="6692900"/>
          <p14:tracePt t="199289" x="5618163" y="6738938"/>
          <p14:tracePt t="199304" x="5599113" y="6775450"/>
          <p14:tracePt t="199317" x="5599113" y="6794500"/>
          <p14:tracePt t="199884" x="5481638" y="6711950"/>
          <p14:tracePt t="199899" x="5472113" y="6611938"/>
          <p14:tracePt t="199913" x="5453063" y="6519863"/>
          <p14:tracePt t="199928" x="5435600" y="6446838"/>
          <p14:tracePt t="199942" x="5435600" y="6400800"/>
          <p14:tracePt t="199958" x="5416550" y="6364288"/>
          <p14:tracePt t="199971" x="5416550" y="6346825"/>
          <p14:tracePt t="200001" x="5416550" y="6283325"/>
          <p14:tracePt t="200017" x="5416550" y="6254750"/>
          <p14:tracePt t="200034" x="5416550" y="6237288"/>
          <p14:tracePt t="200052" x="5416550" y="6218238"/>
          <p14:tracePt t="200067" x="5416550" y="6210300"/>
          <p14:tracePt t="200084" x="5416550" y="6191250"/>
          <p14:tracePt t="200100" x="5416550" y="6173788"/>
          <p14:tracePt t="200117" x="5416550" y="6164263"/>
          <p14:tracePt t="226183" x="5416550" y="6154738"/>
          <p14:tracePt t="226198" x="5380038" y="6118225"/>
          <p14:tracePt t="226211" x="5362575" y="6091238"/>
          <p14:tracePt t="226240" x="5326063" y="5999163"/>
          <p14:tracePt t="226266" x="5326063" y="5991225"/>
          <p14:tracePt t="268027" x="5316538" y="5991225"/>
          <p14:tracePt t="268040" x="5260975" y="6045200"/>
          <p14:tracePt t="268055" x="5124450" y="6227763"/>
          <p14:tracePt t="268069" x="4905375" y="6473825"/>
          <p14:tracePt t="268083" x="4640263" y="670242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Latn-RS" sz="32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Primer: slučajna greška/standardna nesigurnost direktno merene veličine </a:t>
            </a:r>
            <a:endParaRPr lang="en-US" sz="32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sz="2000" dirty="0"/>
              <a:t>Serija merenja:</a:t>
            </a:r>
          </a:p>
          <a:p>
            <a:pPr marL="800100" lvl="1" indent="-342900">
              <a:buFont typeface="+mj-lt"/>
              <a:buAutoNum type="arabicParenR"/>
            </a:pPr>
            <a:r>
              <a:rPr lang="sr-Latn-RS" sz="1800" dirty="0"/>
              <a:t>5</a:t>
            </a:r>
            <a:r>
              <a:rPr lang="sr-Cyrl-RS" sz="1800" dirty="0"/>
              <a:t>.61</a:t>
            </a:r>
            <a:r>
              <a:rPr lang="en-US" sz="1800" dirty="0"/>
              <a:t>5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800" dirty="0"/>
              <a:t>5.622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800" dirty="0"/>
              <a:t>5.624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800" dirty="0"/>
              <a:t>5.618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800" dirty="0"/>
              <a:t>5.620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800" dirty="0"/>
              <a:t>5.633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800" dirty="0"/>
              <a:t>5.628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800" dirty="0"/>
              <a:t>5.624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800" dirty="0"/>
              <a:t>5.613</a:t>
            </a:r>
          </a:p>
          <a:p>
            <a:pPr lvl="1">
              <a:buNone/>
            </a:pP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1F5D05-6494-421E-A6EF-FD216D04CEBD}"/>
                  </a:ext>
                </a:extLst>
              </p:cNvPr>
              <p:cNvSpPr txBox="1"/>
              <p:nvPr/>
            </p:nvSpPr>
            <p:spPr>
              <a:xfrm>
                <a:off x="5954556" y="2811449"/>
                <a:ext cx="265348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Nivo </a:t>
                </a:r>
                <a:r>
                  <a:rPr lang="en-US" sz="2000" dirty="0" err="1"/>
                  <a:t>poverenja</a:t>
                </a:r>
                <a:r>
                  <a:rPr lang="en-US" sz="2000" dirty="0"/>
                  <a:t> od 90%</a:t>
                </a:r>
                <a:r>
                  <a:rPr lang="sr-Latn-RS" sz="20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622</m:t>
                      </m:r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004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1F5D05-6494-421E-A6EF-FD216D04CE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4556" y="2811449"/>
                <a:ext cx="2653483" cy="707886"/>
              </a:xfrm>
              <a:prstGeom prst="rect">
                <a:avLst/>
              </a:prstGeom>
              <a:blipFill>
                <a:blip r:embed="rId5"/>
                <a:stretch>
                  <a:fillRect l="-2529" t="-4310" r="-1839" b="-2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ABCC5883-65A1-42BD-88DE-7DC8E7754F5C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930E0F-1FEE-41C7-87A1-A8675BAEA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691" y="3886200"/>
            <a:ext cx="5334000" cy="28583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FC5F8F-FD01-4AF8-83E5-AA52F8D165E3}"/>
                  </a:ext>
                </a:extLst>
              </p:cNvPr>
              <p:cNvSpPr txBox="1"/>
              <p:nvPr/>
            </p:nvSpPr>
            <p:spPr>
              <a:xfrm>
                <a:off x="2929683" y="1717844"/>
                <a:ext cx="2220993" cy="27403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sr-Latn-R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sr-Latn-RS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sr-Latn-R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sr-Latn-RS" b="0" i="1" smtClean="0">
                          <a:latin typeface="Cambria Math" panose="02040503050406030204" pitchFamily="18" charset="0"/>
                        </a:rPr>
                        <m:t>6218</m:t>
                      </m:r>
                    </m:oMath>
                  </m:oMathPara>
                </a14:m>
                <a:endParaRPr lang="en-US" b="0" dirty="0"/>
              </a:p>
              <a:p>
                <a:endParaRPr lang="sr-Latn-R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sr-Latn-R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sr-Latn-R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sr-Latn-R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sr-Latn-R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00627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sr-Latn-R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d>
                            <m:dPr>
                              <m:begChr m:val="〈"/>
                              <m:endChr m:val="〉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sr-Latn-R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sub>
                      </m:sSub>
                      <m:r>
                        <a:rPr lang="sr-Latn-RS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sr-Latn-R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  <m:r>
                        <a:rPr lang="sr-Latn-R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sr-Latn-R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sr-Latn-R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sr-Latn-R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00209</m:t>
                      </m:r>
                    </m:oMath>
                  </m:oMathPara>
                </a14:m>
                <a:endParaRPr lang="en-US" dirty="0"/>
              </a:p>
              <a:p>
                <a:endParaRPr lang="sr-Latn-R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sr-Latn-R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sr-Latn-R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FC5F8F-FD01-4AF8-83E5-AA52F8D165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9683" y="1717844"/>
                <a:ext cx="2220993" cy="274030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1BFC40E-5EDB-4EE2-A575-92D3E89D25AA}"/>
              </a:ext>
            </a:extLst>
          </p:cNvPr>
          <p:cNvSpPr txBox="1"/>
          <p:nvPr/>
        </p:nvSpPr>
        <p:spPr>
          <a:xfrm>
            <a:off x="381000" y="6412468"/>
            <a:ext cx="3037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hlinkClick r:id="rId8"/>
              </a:rPr>
              <a:t>Tabela na stranici predmeta </a:t>
            </a:r>
            <a:r>
              <a:rPr lang="sr-Latn-RS" dirty="0"/>
              <a:t>→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432220-34A2-4031-B168-790F6BE5BF2A}"/>
              </a:ext>
            </a:extLst>
          </p:cNvPr>
          <p:cNvSpPr/>
          <p:nvPr/>
        </p:nvSpPr>
        <p:spPr>
          <a:xfrm>
            <a:off x="5943600" y="4280966"/>
            <a:ext cx="751692" cy="57719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70FF5E64-34F4-4235-95A8-7AE4CE7D8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13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3432E2-8E53-4C6C-A341-B139A09F3C7E}"/>
              </a:ext>
            </a:extLst>
          </p:cNvPr>
          <p:cNvSpPr/>
          <p:nvPr/>
        </p:nvSpPr>
        <p:spPr>
          <a:xfrm>
            <a:off x="3526698" y="6147428"/>
            <a:ext cx="1121502" cy="26046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D621A6-D9C3-4484-84BF-958678D346D6}"/>
              </a:ext>
            </a:extLst>
          </p:cNvPr>
          <p:cNvSpPr/>
          <p:nvPr/>
        </p:nvSpPr>
        <p:spPr>
          <a:xfrm>
            <a:off x="5938608" y="6152008"/>
            <a:ext cx="756684" cy="26046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5941ACE-4276-41CA-875B-DD9DB5D52BB5}"/>
                  </a:ext>
                </a:extLst>
              </p:cNvPr>
              <p:cNvSpPr/>
              <p:nvPr/>
            </p:nvSpPr>
            <p:spPr>
              <a:xfrm>
                <a:off x="6468070" y="2208516"/>
                <a:ext cx="1501117" cy="4203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2000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  <m:d>
                            <m:dPr>
                              <m:ctrlPr>
                                <a:rPr lang="sr-Latn-R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sr-Latn-RS" sz="20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r>
                            <a:rPr lang="sr-Latn-RS" sz="20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sr-Latn-RS" sz="2000" b="1" i="1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d>
                            <m:dPr>
                              <m:begChr m:val="〈"/>
                              <m:endChr m:val="〉"/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sr-Latn-RS" sz="20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5941ACE-4276-41CA-875B-DD9DB5D52B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8070" y="2208516"/>
                <a:ext cx="1501117" cy="4203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4F7D7EC7-0599-4335-AFF9-8892E3A79E0C}"/>
              </a:ext>
            </a:extLst>
          </p:cNvPr>
          <p:cNvSpPr/>
          <p:nvPr/>
        </p:nvSpPr>
        <p:spPr>
          <a:xfrm>
            <a:off x="5743363" y="1581193"/>
            <a:ext cx="2864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dirty="0"/>
              <a:t>D</a:t>
            </a:r>
            <a:r>
              <a:rPr lang="en-US" dirty="0" err="1"/>
              <a:t>irektno</a:t>
            </a:r>
            <a:r>
              <a:rPr lang="sr-Cyrl-CS" dirty="0"/>
              <a:t> </a:t>
            </a:r>
            <a:r>
              <a:rPr lang="en-US" dirty="0" err="1"/>
              <a:t>meren</a:t>
            </a:r>
            <a:r>
              <a:rPr lang="sr-Latn-RS" dirty="0"/>
              <a:t>a</a:t>
            </a:r>
            <a:r>
              <a:rPr lang="sr-Cyrl-CS" dirty="0"/>
              <a:t> </a:t>
            </a:r>
            <a:r>
              <a:rPr lang="en-US" dirty="0" err="1"/>
              <a:t>veličin</a:t>
            </a:r>
            <a:r>
              <a:rPr lang="sr-Latn-RS" dirty="0"/>
              <a:t>a</a:t>
            </a:r>
            <a:r>
              <a:rPr lang="sr-Cyrl-CS" dirty="0"/>
              <a:t> </a:t>
            </a:r>
            <a:r>
              <a:rPr lang="en-US" dirty="0"/>
              <a:t>u</a:t>
            </a:r>
            <a:r>
              <a:rPr lang="sr-Cyrl-CS" dirty="0"/>
              <a:t> </a:t>
            </a:r>
            <a:r>
              <a:rPr lang="en-US" dirty="0" err="1"/>
              <a:t>slučaju</a:t>
            </a:r>
            <a:r>
              <a:rPr lang="sr-Cyrl-CS" dirty="0"/>
              <a:t> </a:t>
            </a:r>
            <a:r>
              <a:rPr lang="en-US" dirty="0" err="1"/>
              <a:t>dovoljne</a:t>
            </a:r>
            <a:r>
              <a:rPr lang="sr-Cyrl-CS" dirty="0"/>
              <a:t> </a:t>
            </a:r>
            <a:r>
              <a:rPr lang="en-US" dirty="0" err="1"/>
              <a:t>oset</a:t>
            </a:r>
            <a:r>
              <a:rPr lang="sr-Latn-RS" dirty="0"/>
              <a:t>l</a:t>
            </a:r>
            <a:r>
              <a:rPr lang="en-US" dirty="0" err="1"/>
              <a:t>jivosti</a:t>
            </a:r>
            <a:endParaRPr lang="en-US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AA275D1B-C5F4-4D33-96C7-1DDE30900A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701"/>
    </mc:Choice>
    <mc:Fallback xmlns="">
      <p:transition spd="slow" advTm="211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6" grpId="0"/>
      <p:bldP spid="8" grpId="0"/>
      <p:bldP spid="17" grpId="0" animBg="1"/>
      <p:bldP spid="21" grpId="0" animBg="1"/>
      <p:bldP spid="22" grpId="0" animBg="1"/>
      <p:bldP spid="4" grpId="0"/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319" x="676275" y="1789113"/>
          <p14:tracePt t="3049" x="666750" y="1808163"/>
          <p14:tracePt t="3078" x="666750" y="1871663"/>
          <p14:tracePt t="3105" x="666750" y="2027238"/>
          <p14:tracePt t="3120" x="666750" y="2119313"/>
          <p14:tracePt t="3136" x="676275" y="2209800"/>
          <p14:tracePt t="3151" x="685800" y="2328863"/>
          <p14:tracePt t="3166" x="703263" y="2447925"/>
          <p14:tracePt t="3181" x="703263" y="2520950"/>
          <p14:tracePt t="3196" x="722313" y="2657475"/>
          <p14:tracePt t="3210" x="739775" y="2813050"/>
          <p14:tracePt t="3226" x="739775" y="2968625"/>
          <p14:tracePt t="3242" x="739775" y="3095625"/>
          <p14:tracePt t="3259" x="749300" y="3214688"/>
          <p14:tracePt t="3274" x="749300" y="3333750"/>
          <p14:tracePt t="3292" x="758825" y="3451225"/>
          <p14:tracePt t="3308" x="785813" y="3589338"/>
          <p14:tracePt t="3324" x="795338" y="3689350"/>
          <p14:tracePt t="3340" x="795338" y="3752850"/>
          <p14:tracePt t="3354" x="812800" y="3862388"/>
          <p14:tracePt t="3369" x="822325" y="3935413"/>
          <p14:tracePt t="3384" x="831850" y="3981450"/>
          <p14:tracePt t="3398" x="858838" y="4081463"/>
          <p14:tracePt t="3413" x="868363" y="4173538"/>
          <p14:tracePt t="3441" x="885825" y="4292600"/>
          <p14:tracePt t="3472" x="985838" y="4446588"/>
          <p14:tracePt t="3487" x="1022350" y="4492625"/>
          <p14:tracePt t="3517" x="1087438" y="4584700"/>
          <p14:tracePt t="3545" x="1206500" y="4694238"/>
          <p14:tracePt t="3560" x="1279525" y="4748213"/>
          <p14:tracePt t="3577" x="1370013" y="4767263"/>
          <p14:tracePt t="3605" x="1506538" y="4821238"/>
          <p14:tracePt t="3620" x="1562100" y="4848225"/>
          <p14:tracePt t="3634" x="1644650" y="4884738"/>
          <p14:tracePt t="3648" x="1717675" y="4913313"/>
          <p14:tracePt t="3662" x="1808163" y="4922838"/>
          <p14:tracePt t="3692" x="1927225" y="4940300"/>
          <p14:tracePt t="3707" x="1990725" y="4922838"/>
          <p14:tracePt t="3724" x="2036763" y="4894263"/>
          <p14:tracePt t="3740" x="2092325" y="4848225"/>
          <p14:tracePt t="3770" x="2211388" y="4702175"/>
          <p14:tracePt t="3800" x="2284413" y="4575175"/>
          <p14:tracePt t="3830" x="2320925" y="4383088"/>
          <p14:tracePt t="3861" x="2320925" y="4137025"/>
          <p14:tracePt t="3891" x="2320925" y="3735388"/>
          <p14:tracePt t="3906" x="2320925" y="3516313"/>
          <p14:tracePt t="3921" x="2311400" y="3287713"/>
          <p14:tracePt t="3935" x="2265363" y="3049588"/>
          <p14:tracePt t="3950" x="2228850" y="2857500"/>
          <p14:tracePt t="3964" x="2182813" y="2684463"/>
          <p14:tracePt t="3980" x="2136775" y="2538413"/>
          <p14:tracePt t="3995" x="2109788" y="2382838"/>
          <p14:tracePt t="4011" x="2073275" y="2273300"/>
          <p14:tracePt t="4026" x="2046288" y="2173288"/>
          <p14:tracePt t="4042" x="2019300" y="2109788"/>
          <p14:tracePt t="4056" x="2000250" y="2082800"/>
          <p14:tracePt t="4072" x="1954213" y="2046288"/>
          <p14:tracePt t="4088" x="1917700" y="2009775"/>
          <p14:tracePt t="4105" x="1873250" y="1954213"/>
          <p14:tracePt t="4121" x="1836738" y="1917700"/>
          <p14:tracePt t="4137" x="1781175" y="1871663"/>
          <p14:tracePt t="4151" x="1735138" y="1854200"/>
          <p14:tracePt t="4170" x="1617663" y="1835150"/>
          <p14:tracePt t="4186" x="1552575" y="1817688"/>
          <p14:tracePt t="4215" x="1443038" y="1817688"/>
          <p14:tracePt t="4230" x="1360488" y="1835150"/>
          <p14:tracePt t="4246" x="1323975" y="1835150"/>
          <p14:tracePt t="4246" x="1279525" y="1854200"/>
          <p14:tracePt t="4259" x="1250950" y="1881188"/>
          <p14:tracePt t="4276" x="1169988" y="1935163"/>
          <p14:tracePt t="4290" x="1114425" y="2000250"/>
          <p14:tracePt t="4308" x="1031875" y="2082800"/>
          <p14:tracePt t="4323" x="931863" y="2182813"/>
          <p14:tracePt t="4339" x="868363" y="2246313"/>
          <p14:tracePt t="4354" x="831850" y="2338388"/>
          <p14:tracePt t="4369" x="785813" y="2465388"/>
          <p14:tracePt t="4383" x="758825" y="2574925"/>
          <p14:tracePt t="4399" x="739775" y="2657475"/>
          <p14:tracePt t="4414" x="712788" y="2813050"/>
          <p14:tracePt t="4429" x="666750" y="3013075"/>
          <p14:tracePt t="4442" x="612775" y="3187700"/>
          <p14:tracePt t="4459" x="584200" y="3360738"/>
          <p14:tracePt t="4473" x="576263" y="3443288"/>
          <p14:tracePt t="4489" x="547688" y="3616325"/>
          <p14:tracePt t="4504" x="520700" y="3789363"/>
          <p14:tracePt t="4520" x="493713" y="3971925"/>
          <p14:tracePt t="4551" x="493713" y="4329113"/>
          <p14:tracePt t="4580" x="484188" y="4575175"/>
          <p14:tracePt t="4610" x="484188" y="4867275"/>
          <p14:tracePt t="4640" x="493713" y="5068888"/>
          <p14:tracePt t="4671" x="530225" y="5251450"/>
          <p14:tracePt t="4685" x="547688" y="5314950"/>
          <p14:tracePt t="4701" x="584200" y="5397500"/>
          <p14:tracePt t="4715" x="639763" y="5470525"/>
          <p14:tracePt t="4730" x="676275" y="5534025"/>
          <p14:tracePt t="4744" x="703263" y="5561013"/>
          <p14:tracePt t="4758" x="749300" y="5624513"/>
          <p14:tracePt t="4774" x="776288" y="5643563"/>
          <p14:tracePt t="4791" x="858838" y="5716588"/>
          <p14:tracePt t="4806" x="949325" y="5770563"/>
          <p14:tracePt t="4823" x="1022350" y="5816600"/>
          <p14:tracePt t="4837" x="1068388" y="5826125"/>
          <p14:tracePt t="4854" x="1169988" y="5835650"/>
          <p14:tracePt t="4854" x="1214438" y="5835650"/>
          <p14:tracePt t="4869" x="1250950" y="5835650"/>
          <p14:tracePt t="4886" x="1343025" y="5835650"/>
          <p14:tracePt t="4901" x="1425575" y="5816600"/>
          <p14:tracePt t="4917" x="1552575" y="5762625"/>
          <p14:tracePt t="4931" x="1662113" y="5697538"/>
          <p14:tracePt t="4946" x="1781175" y="5624513"/>
          <p14:tracePt t="4961" x="1900238" y="5524500"/>
          <p14:tracePt t="4976" x="1982788" y="5405438"/>
          <p14:tracePt t="4992" x="2082800" y="5251450"/>
          <p14:tracePt t="5010" x="2165350" y="5105400"/>
          <p14:tracePt t="5026" x="2247900" y="4940300"/>
          <p14:tracePt t="5043" x="2301875" y="4775200"/>
          <p14:tracePt t="5058" x="2338388" y="4602163"/>
          <p14:tracePt t="5075" x="2357438" y="4373563"/>
          <p14:tracePt t="5090" x="2365375" y="4164013"/>
          <p14:tracePt t="5105" x="2365375" y="3944938"/>
          <p14:tracePt t="5120" x="2365375" y="3698875"/>
          <p14:tracePt t="5137" x="2384425" y="3506788"/>
          <p14:tracePt t="5166" x="2365375" y="3122613"/>
          <p14:tracePt t="5180" x="2311400" y="2930525"/>
          <p14:tracePt t="5195" x="2284413" y="2830513"/>
          <p14:tracePt t="5209" x="2238375" y="2667000"/>
          <p14:tracePt t="5225" x="2201863" y="2511425"/>
          <p14:tracePt t="5240" x="2128838" y="2365375"/>
          <p14:tracePt t="5259" x="2073275" y="2292350"/>
          <p14:tracePt t="5274" x="2019300" y="2219325"/>
          <p14:tracePt t="5290" x="1954213" y="2163763"/>
          <p14:tracePt t="5306" x="1917700" y="2127250"/>
          <p14:tracePt t="5322" x="1854200" y="2082800"/>
          <p14:tracePt t="5336" x="1771650" y="2027238"/>
          <p14:tracePt t="5353" x="1744663" y="2009775"/>
          <p14:tracePt t="5367" x="1654175" y="1963738"/>
          <p14:tracePt t="5383" x="1562100" y="1917700"/>
          <p14:tracePt t="5397" x="1433513" y="1890713"/>
          <p14:tracePt t="5413" x="1316038" y="1862138"/>
          <p14:tracePt t="5427" x="1233488" y="1854200"/>
          <p14:tracePt t="5442" x="1096963" y="1835150"/>
          <p14:tracePt t="5458" x="1004888" y="1835150"/>
          <p14:tracePt t="5473" x="912813" y="1835150"/>
          <p14:tracePt t="5488" x="868363" y="1854200"/>
          <p14:tracePt t="5505" x="812800" y="1881188"/>
          <p14:tracePt t="5519" x="795338" y="1898650"/>
          <p14:tracePt t="5535" x="739775" y="1963738"/>
          <p14:tracePt t="5549" x="703263" y="2027238"/>
          <p14:tracePt t="5578" x="649288" y="2173288"/>
          <p14:tracePt t="5607" x="566738" y="2492375"/>
          <p14:tracePt t="5637" x="520700" y="2913063"/>
          <p14:tracePt t="5667" x="511175" y="3224213"/>
          <p14:tracePt t="5697" x="511175" y="3597275"/>
          <p14:tracePt t="5711" x="511175" y="3689350"/>
          <p14:tracePt t="5725" x="511175" y="3844925"/>
          <p14:tracePt t="5742" x="530225" y="3981450"/>
          <p14:tracePt t="5757" x="539750" y="4137025"/>
          <p14:tracePt t="5772" x="557213" y="4273550"/>
          <p14:tracePt t="5789" x="557213" y="4410075"/>
          <p14:tracePt t="5804" x="576263" y="4492625"/>
          <p14:tracePt t="5820" x="584200" y="4575175"/>
          <p14:tracePt t="5834" x="593725" y="4621213"/>
          <p14:tracePt t="5850" x="603250" y="4629150"/>
          <p14:tracePt t="5863" x="603250" y="4638675"/>
          <p14:tracePt t="5878" x="612775" y="4648200"/>
          <p14:tracePt t="6699" x="620713" y="4657725"/>
          <p14:tracePt t="8557" x="630238" y="4638675"/>
          <p14:tracePt t="8587" x="822325" y="4475163"/>
          <p14:tracePt t="8618" x="1058863" y="4264025"/>
          <p14:tracePt t="8649" x="1177925" y="4081463"/>
          <p14:tracePt t="8677" x="1333500" y="3835400"/>
          <p14:tracePt t="8692" x="1462088" y="3662363"/>
          <p14:tracePt t="8708" x="1598613" y="3470275"/>
          <p14:tracePt t="8722" x="1727200" y="3305175"/>
          <p14:tracePt t="8737" x="1854200" y="3168650"/>
          <p14:tracePt t="8752" x="1973263" y="3032125"/>
          <p14:tracePt t="8769" x="2082800" y="2913063"/>
          <p14:tracePt t="8783" x="2182813" y="2813050"/>
          <p14:tracePt t="8799" x="2255838" y="2730500"/>
          <p14:tracePt t="8813" x="2292350" y="2693988"/>
          <p14:tracePt t="8828" x="2347913" y="2638425"/>
          <p14:tracePt t="8842" x="2374900" y="2601913"/>
          <p14:tracePt t="8842" x="2411413" y="2574925"/>
          <p14:tracePt t="8858" x="2430463" y="2557463"/>
          <p14:tracePt t="8858" x="2474913" y="2501900"/>
          <p14:tracePt t="8874" x="2511425" y="2474913"/>
          <p14:tracePt t="8874" x="2566988" y="2401888"/>
          <p14:tracePt t="8890" x="2667000" y="2292350"/>
          <p14:tracePt t="8906" x="2703513" y="2236788"/>
          <p14:tracePt t="8906" x="2740025" y="2209800"/>
          <p14:tracePt t="8923" x="2786063" y="2146300"/>
          <p14:tracePt t="8938" x="2822575" y="2100263"/>
          <p14:tracePt t="8955" x="2822575" y="2090738"/>
          <p14:tracePt t="9018" x="2841625" y="2054225"/>
          <p14:tracePt t="9032" x="2849563" y="2046288"/>
          <p14:tracePt t="9049" x="2886075" y="2009775"/>
          <p14:tracePt t="9063" x="2922588" y="1973263"/>
          <p14:tracePt t="9078" x="2959100" y="1935163"/>
          <p14:tracePt t="9093" x="2968625" y="1927225"/>
          <p14:tracePt t="9109" x="2987675" y="1927225"/>
          <p14:tracePt t="9123" x="2995613" y="1917700"/>
          <p14:tracePt t="9139" x="3005138" y="1917700"/>
          <p14:tracePt t="9183" x="3024188" y="1908175"/>
          <p14:tracePt t="9197" x="3051175" y="1898650"/>
          <p14:tracePt t="9229" x="3068638" y="1871663"/>
          <p14:tracePt t="9257" x="3078163" y="1862138"/>
          <p14:tracePt t="9729" x="3114675" y="1862138"/>
          <p14:tracePt t="9759" x="3170238" y="1854200"/>
          <p14:tracePt t="9788" x="3224213" y="1854200"/>
          <p14:tracePt t="9818" x="3343275" y="1871663"/>
          <p14:tracePt t="9846" x="3379788" y="1881188"/>
          <p14:tracePt t="10230" x="3370263" y="1881188"/>
          <p14:tracePt t="10260" x="3352800" y="1890713"/>
          <p14:tracePt t="10347" x="3343275" y="1890713"/>
          <p14:tracePt t="10376" x="3316288" y="1890713"/>
          <p14:tracePt t="10409" x="3306763" y="1890713"/>
          <p14:tracePt t="10424" x="3297238" y="1890713"/>
          <p14:tracePt t="10440" x="3289300" y="1890713"/>
          <p14:tracePt t="10486" x="3279775" y="1890713"/>
          <p14:tracePt t="10982" x="3270250" y="1898650"/>
          <p14:tracePt t="10998" x="3260725" y="1898650"/>
          <p14:tracePt t="11013" x="3233738" y="1898650"/>
          <p14:tracePt t="11028" x="3224213" y="1898650"/>
          <p14:tracePt t="11028" x="3206750" y="1898650"/>
          <p14:tracePt t="11044" x="3187700" y="1898650"/>
          <p14:tracePt t="11063" x="3160713" y="1898650"/>
          <p14:tracePt t="11079" x="3151188" y="1898650"/>
          <p14:tracePt t="11093" x="3133725" y="1898650"/>
          <p14:tracePt t="11109" x="3105150" y="1898650"/>
          <p14:tracePt t="11139" x="3105150" y="1908175"/>
          <p14:tracePt t="11153" x="3097213" y="1917700"/>
          <p14:tracePt t="11169" x="3097213" y="1927225"/>
          <p14:tracePt t="11184" x="3097213" y="1935163"/>
          <p14:tracePt t="11184" x="3087688" y="1944688"/>
          <p14:tracePt t="11200" x="3087688" y="1963738"/>
          <p14:tracePt t="11231" x="3078163" y="1981200"/>
          <p14:tracePt t="11245" x="3078163" y="2017713"/>
          <p14:tracePt t="11260" x="3078163" y="2046288"/>
          <p14:tracePt t="11275" x="3068638" y="2082800"/>
          <p14:tracePt t="11291" x="3068638" y="2109788"/>
          <p14:tracePt t="11307" x="3068638" y="2127250"/>
          <p14:tracePt t="11323" x="3068638" y="2155825"/>
          <p14:tracePt t="11339" x="3068638" y="2182813"/>
          <p14:tracePt t="11354" x="3068638" y="2200275"/>
          <p14:tracePt t="11370" x="3078163" y="2246313"/>
          <p14:tracePt t="11385" x="3087688" y="2273300"/>
          <p14:tracePt t="11401" x="3097213" y="2301875"/>
          <p14:tracePt t="11430" x="3114675" y="2346325"/>
          <p14:tracePt t="11460" x="3124200" y="2382838"/>
          <p14:tracePt t="11491" x="3133725" y="2419350"/>
          <p14:tracePt t="11522" x="3151188" y="2474913"/>
          <p14:tracePt t="11538" x="3151188" y="2484438"/>
          <p14:tracePt t="11569" x="3151188" y="2492375"/>
          <p14:tracePt t="11598" x="3170238" y="2528888"/>
          <p14:tracePt t="11628" x="3197225" y="2557463"/>
          <p14:tracePt t="11658" x="3214688" y="2574925"/>
          <p14:tracePt t="11689" x="3224213" y="2584450"/>
          <p14:tracePt t="11721" x="3233738" y="2584450"/>
          <p14:tracePt t="11751" x="3243263" y="2584450"/>
          <p14:tracePt t="11767" x="3252788" y="2584450"/>
          <p14:tracePt t="11798" x="3270250" y="2584450"/>
          <p14:tracePt t="11811" x="3279775" y="2574925"/>
          <p14:tracePt t="11828" x="3289300" y="2565400"/>
          <p14:tracePt t="11859" x="3289300" y="2557463"/>
          <p14:tracePt t="11904" x="3297238" y="2547938"/>
          <p14:tracePt t="11949" x="3306763" y="2547938"/>
          <p14:tracePt t="13409" x="3289300" y="2538413"/>
          <p14:tracePt t="13439" x="3279775" y="2528888"/>
          <p14:tracePt t="13470" x="3243263" y="2511425"/>
          <p14:tracePt t="13501" x="3233738" y="2501900"/>
          <p14:tracePt t="13543" x="3224213" y="2492375"/>
          <p14:tracePt t="13576" x="3214688" y="2484438"/>
          <p14:tracePt t="13636" x="3206750" y="2474913"/>
          <p14:tracePt t="17695" x="3170238" y="2484438"/>
          <p14:tracePt t="17709" x="3124200" y="2501900"/>
          <p14:tracePt t="17725" x="3087688" y="2511425"/>
          <p14:tracePt t="17741" x="3060700" y="2520950"/>
          <p14:tracePt t="17758" x="3024188" y="2528888"/>
          <p14:tracePt t="17790" x="2914650" y="2557463"/>
          <p14:tracePt t="17806" x="2868613" y="2574925"/>
          <p14:tracePt t="17823" x="2805113" y="2611438"/>
          <p14:tracePt t="17838" x="2740025" y="2620963"/>
          <p14:tracePt t="17868" x="2657475" y="2667000"/>
          <p14:tracePt t="17899" x="2620963" y="2703513"/>
          <p14:tracePt t="17930" x="2603500" y="2740025"/>
          <p14:tracePt t="17946" x="2603500" y="2747963"/>
          <p14:tracePt t="17946" x="2593975" y="2767013"/>
          <p14:tracePt t="17976" x="2593975" y="2830513"/>
          <p14:tracePt t="17991" x="2593975" y="2886075"/>
          <p14:tracePt t="18008" x="2593975" y="2959100"/>
          <p14:tracePt t="18039" x="2630488" y="3078163"/>
          <p14:tracePt t="18053" x="2630488" y="3122613"/>
          <p14:tracePt t="18070" x="2676525" y="3205163"/>
          <p14:tracePt t="18084" x="2703513" y="3251200"/>
          <p14:tracePt t="18101" x="2732088" y="3287713"/>
          <p14:tracePt t="18115" x="2776538" y="3341688"/>
          <p14:tracePt t="18131" x="2822575" y="3378200"/>
          <p14:tracePt t="18145" x="2878138" y="3414713"/>
          <p14:tracePt t="18178" x="3060700" y="3516313"/>
          <p14:tracePt t="18193" x="3187700" y="3560763"/>
          <p14:tracePt t="18209" x="3260725" y="3579813"/>
          <p14:tracePt t="18225" x="3379788" y="3625850"/>
          <p14:tracePt t="18241" x="3508375" y="3662363"/>
          <p14:tracePt t="18256" x="3608388" y="3679825"/>
          <p14:tracePt t="18287" x="3754438" y="3689350"/>
          <p14:tracePt t="18317" x="3827463" y="3679825"/>
          <p14:tracePt t="18330" x="3846513" y="3670300"/>
          <p14:tracePt t="18345" x="3910013" y="3643313"/>
          <p14:tracePt t="18358" x="3927475" y="3625850"/>
          <p14:tracePt t="18373" x="3973513" y="3589338"/>
          <p14:tracePt t="18388" x="4000500" y="3579813"/>
          <p14:tracePt t="18403" x="4029075" y="3552825"/>
          <p14:tracePt t="18417" x="4037013" y="3543300"/>
          <p14:tracePt t="18446" x="4065588" y="3487738"/>
          <p14:tracePt t="18461" x="4073525" y="3433763"/>
          <p14:tracePt t="18477" x="4083050" y="3378200"/>
          <p14:tracePt t="18508" x="4083050" y="3305175"/>
          <p14:tracePt t="18508" x="4092575" y="3268663"/>
          <p14:tracePt t="18539" x="4092575" y="3187700"/>
          <p14:tracePt t="18568" x="4092575" y="3078163"/>
          <p14:tracePt t="18584" x="4092575" y="3041650"/>
          <p14:tracePt t="18584" x="4083050" y="3013075"/>
          <p14:tracePt t="18600" x="4065588" y="2986088"/>
          <p14:tracePt t="18616" x="4046538" y="2959100"/>
          <p14:tracePt t="18632" x="4037013" y="2930525"/>
          <p14:tracePt t="18648" x="4019550" y="2903538"/>
          <p14:tracePt t="18648" x="4010025" y="2894013"/>
          <p14:tracePt t="18677" x="3956050" y="2857500"/>
          <p14:tracePt t="18706" x="3863975" y="2830513"/>
          <p14:tracePt t="18721" x="3810000" y="2803525"/>
          <p14:tracePt t="18738" x="3754438" y="2784475"/>
          <p14:tracePt t="18752" x="3698875" y="2747963"/>
          <p14:tracePt t="18769" x="3662363" y="2740025"/>
          <p14:tracePt t="18783" x="3598863" y="2730500"/>
          <p14:tracePt t="18801" x="3552825" y="2730500"/>
          <p14:tracePt t="18815" x="3498850" y="2730500"/>
          <p14:tracePt t="18832" x="3462338" y="2720975"/>
          <p14:tracePt t="18847" x="3452813" y="2720975"/>
          <p14:tracePt t="18865" x="3443288" y="2720975"/>
          <p14:tracePt t="18877" x="3435350" y="2720975"/>
          <p14:tracePt t="18938" x="3425825" y="2720975"/>
          <p14:tracePt t="18969" x="3425825" y="2730500"/>
          <p14:tracePt t="19029" x="3425825" y="2740025"/>
          <p14:tracePt t="19044" x="3435350" y="2757488"/>
          <p14:tracePt t="19062" x="3443288" y="2757488"/>
          <p14:tracePt t="19077" x="3498850" y="2767013"/>
          <p14:tracePt t="19094" x="3544888" y="2776538"/>
          <p14:tracePt t="19108" x="3589338" y="2784475"/>
          <p14:tracePt t="19126" x="3644900" y="2794000"/>
          <p14:tracePt t="19142" x="3690938" y="2803525"/>
          <p14:tracePt t="19159" x="3717925" y="2803525"/>
          <p14:tracePt t="19173" x="3754438" y="2813050"/>
          <p14:tracePt t="19190" x="3790950" y="2813050"/>
          <p14:tracePt t="19206" x="3817938" y="2813050"/>
          <p14:tracePt t="19223" x="3836988" y="2813050"/>
          <p14:tracePt t="19238" x="3863975" y="2813050"/>
          <p14:tracePt t="19255" x="3873500" y="2813050"/>
          <p14:tracePt t="19269" x="3890963" y="2813050"/>
          <p14:tracePt t="19286" x="3900488" y="2813050"/>
          <p14:tracePt t="19346" x="3910013" y="2803525"/>
          <p14:tracePt t="19405" x="3910013" y="2794000"/>
          <p14:tracePt t="19420" x="3900488" y="2776538"/>
          <p14:tracePt t="19437" x="3883025" y="2757488"/>
          <p14:tracePt t="19453" x="3873500" y="2747963"/>
          <p14:tracePt t="19470" x="3854450" y="2730500"/>
          <p14:tracePt t="19485" x="3836988" y="2720975"/>
          <p14:tracePt t="19502" x="3817938" y="2720975"/>
          <p14:tracePt t="19518" x="3781425" y="2720975"/>
          <p14:tracePt t="19533" x="3744913" y="2720975"/>
          <p14:tracePt t="19549" x="3727450" y="2720975"/>
          <p14:tracePt t="19564" x="3717925" y="2720975"/>
          <p14:tracePt t="19579" x="3708400" y="2720975"/>
          <p14:tracePt t="19594" x="3698875" y="2720975"/>
          <p14:tracePt t="19611" x="3681413" y="2720975"/>
          <p14:tracePt t="19626" x="3654425" y="2720975"/>
          <p14:tracePt t="19641" x="3635375" y="2720975"/>
          <p14:tracePt t="19657" x="3617913" y="2730500"/>
          <p14:tracePt t="19673" x="3589338" y="2767013"/>
          <p14:tracePt t="19693" x="3571875" y="2813050"/>
          <p14:tracePt t="19708" x="3562350" y="2840038"/>
          <p14:tracePt t="19738" x="3544888" y="2867025"/>
          <p14:tracePt t="19753" x="3525838" y="2894013"/>
          <p14:tracePt t="19769" x="3516313" y="2922588"/>
          <p14:tracePt t="19783" x="3516313" y="2930525"/>
          <p14:tracePt t="19801" x="3508375" y="2986088"/>
          <p14:tracePt t="19815" x="3508375" y="2995613"/>
          <p14:tracePt t="19832" x="3498850" y="3041650"/>
          <p14:tracePt t="19846" x="3498850" y="3068638"/>
          <p14:tracePt t="19880" x="3498850" y="3122613"/>
          <p14:tracePt t="19895" x="3498850" y="3151188"/>
          <p14:tracePt t="19910" x="3498850" y="3187700"/>
          <p14:tracePt t="19925" x="3498850" y="3214688"/>
          <p14:tracePt t="19941" x="3498850" y="3241675"/>
          <p14:tracePt t="19956" x="3498850" y="3278188"/>
          <p14:tracePt t="19989" x="3535363" y="3351213"/>
          <p14:tracePt t="19997" x="3535363" y="3360738"/>
          <p14:tracePt t="20012" x="3552825" y="3397250"/>
          <p14:tracePt t="20027" x="3571875" y="3433763"/>
          <p14:tracePt t="20041" x="3571875" y="3443288"/>
          <p14:tracePt t="20058" x="3608388" y="3487738"/>
          <p14:tracePt t="20074" x="3617913" y="3506788"/>
          <p14:tracePt t="20090" x="3625850" y="3524250"/>
          <p14:tracePt t="20120" x="3635375" y="3533775"/>
          <p14:tracePt t="20150" x="3671888" y="3560763"/>
          <p14:tracePt t="20179" x="3708400" y="3579813"/>
          <p14:tracePt t="20209" x="3763963" y="3579813"/>
          <p14:tracePt t="20239" x="3836988" y="3589338"/>
          <p14:tracePt t="20271" x="3910013" y="3589338"/>
          <p14:tracePt t="20285" x="3927475" y="3579813"/>
          <p14:tracePt t="20301" x="3946525" y="3579813"/>
          <p14:tracePt t="20316" x="3963988" y="3560763"/>
          <p14:tracePt t="20347" x="4000500" y="3543300"/>
          <p14:tracePt t="20375" x="4037013" y="3506788"/>
          <p14:tracePt t="20391" x="4046538" y="3479800"/>
          <p14:tracePt t="20407" x="4046538" y="3451225"/>
          <p14:tracePt t="20422" x="4056063" y="3424238"/>
          <p14:tracePt t="20438" x="4065588" y="3387725"/>
          <p14:tracePt t="20453" x="4073525" y="3370263"/>
          <p14:tracePt t="20470" x="4073525" y="3341688"/>
          <p14:tracePt t="20485" x="4073525" y="3314700"/>
          <p14:tracePt t="20502" x="4073525" y="3278188"/>
          <p14:tracePt t="20517" x="4073525" y="3251200"/>
          <p14:tracePt t="20534" x="4065588" y="3205163"/>
          <p14:tracePt t="20548" x="4065588" y="3159125"/>
          <p14:tracePt t="20564" x="4056063" y="3086100"/>
          <p14:tracePt t="20579" x="4037013" y="3049588"/>
          <p14:tracePt t="20594" x="4010025" y="2995613"/>
          <p14:tracePt t="20608" x="4000500" y="2959100"/>
          <p14:tracePt t="20625" x="3983038" y="2930525"/>
          <p14:tracePt t="20641" x="3973513" y="2903538"/>
          <p14:tracePt t="20658" x="3963988" y="2876550"/>
          <p14:tracePt t="20674" x="3956050" y="2840038"/>
          <p14:tracePt t="20690" x="3937000" y="2820988"/>
          <p14:tracePt t="20705" x="3900488" y="2776538"/>
          <p14:tracePt t="20722" x="3883025" y="2757488"/>
          <p14:tracePt t="20736" x="3873500" y="2747963"/>
          <p14:tracePt t="20767" x="3836988" y="2720975"/>
          <p14:tracePt t="20783" x="3810000" y="2711450"/>
          <p14:tracePt t="20798" x="3790950" y="2711450"/>
          <p14:tracePt t="20814" x="3781425" y="2711450"/>
          <p14:tracePt t="20814" x="3773488" y="2703513"/>
          <p14:tracePt t="20830" x="3763963" y="2703513"/>
          <p14:tracePt t="20859" x="3754438" y="2703513"/>
          <p14:tracePt t="20875" x="3744913" y="2703513"/>
          <p14:tracePt t="20891" x="3735388" y="2703513"/>
          <p14:tracePt t="20907" x="3717925" y="2703513"/>
          <p14:tracePt t="20925" x="3698875" y="2703513"/>
          <p14:tracePt t="20940" x="3681413" y="2720975"/>
          <p14:tracePt t="20959" x="3654425" y="2740025"/>
          <p14:tracePt t="20991" x="3617913" y="2794000"/>
          <p14:tracePt t="21007" x="3598863" y="2820988"/>
          <p14:tracePt t="21026" x="3598863" y="2840038"/>
          <p14:tracePt t="21042" x="3598863" y="2857500"/>
          <p14:tracePt t="21058" x="3581400" y="2894013"/>
          <p14:tracePt t="21074" x="3581400" y="2922588"/>
          <p14:tracePt t="21090" x="3571875" y="2949575"/>
          <p14:tracePt t="21105" x="3571875" y="2976563"/>
          <p14:tracePt t="21121" x="3562350" y="3013075"/>
          <p14:tracePt t="21136" x="3562350" y="3049588"/>
          <p14:tracePt t="21152" x="3562350" y="3078163"/>
          <p14:tracePt t="21167" x="3562350" y="3105150"/>
          <p14:tracePt t="21183" x="3562350" y="3141663"/>
          <p14:tracePt t="21201" x="3562350" y="3168650"/>
          <p14:tracePt t="21214" x="3562350" y="3195638"/>
          <p14:tracePt t="21232" x="3562350" y="3214688"/>
          <p14:tracePt t="21264" x="3571875" y="3287713"/>
          <p14:tracePt t="21278" x="3581400" y="3333750"/>
          <p14:tracePt t="21293" x="3589338" y="3341688"/>
          <p14:tracePt t="21308" x="3589338" y="3370263"/>
          <p14:tracePt t="21323" x="3598863" y="3387725"/>
          <p14:tracePt t="21338" x="3598863" y="3406775"/>
          <p14:tracePt t="21354" x="3608388" y="3424238"/>
          <p14:tracePt t="21368" x="3608388" y="3443288"/>
          <p14:tracePt t="21383" x="3617913" y="3460750"/>
          <p14:tracePt t="21397" x="3625850" y="3470275"/>
          <p14:tracePt t="21414" x="3635375" y="3497263"/>
          <p14:tracePt t="21429" x="3644900" y="3506788"/>
          <p14:tracePt t="21456" x="3654425" y="3524250"/>
          <p14:tracePt t="21486" x="3690938" y="3533775"/>
          <p14:tracePt t="21516" x="3773488" y="3543300"/>
          <p14:tracePt t="21530" x="3810000" y="3543300"/>
          <p14:tracePt t="21547" x="3854450" y="3543300"/>
          <p14:tracePt t="21560" x="3890963" y="3543300"/>
          <p14:tracePt t="21575" x="3927475" y="3543300"/>
          <p14:tracePt t="21591" x="3956050" y="3543300"/>
          <p14:tracePt t="21607" x="3973513" y="3533775"/>
          <p14:tracePt t="21623" x="4000500" y="3516313"/>
          <p14:tracePt t="21638" x="4010025" y="3506788"/>
          <p14:tracePt t="21653" x="4037013" y="3479800"/>
          <p14:tracePt t="21669" x="4056063" y="3460750"/>
          <p14:tracePt t="21684" x="4083050" y="3414713"/>
          <p14:tracePt t="21698" x="4092575" y="3387725"/>
          <p14:tracePt t="21713" x="4102100" y="3360738"/>
          <p14:tracePt t="21728" x="4119563" y="3341688"/>
          <p14:tracePt t="21743" x="4119563" y="3324225"/>
          <p14:tracePt t="21758" x="4129088" y="3297238"/>
          <p14:tracePt t="21774" x="4138613" y="3260725"/>
          <p14:tracePt t="21790" x="4138613" y="3214688"/>
          <p14:tracePt t="21805" x="4138613" y="3178175"/>
          <p14:tracePt t="21820" x="4138613" y="3122613"/>
          <p14:tracePt t="21850" x="4138613" y="3086100"/>
          <p14:tracePt t="21867" x="4138613" y="3059113"/>
          <p14:tracePt t="21883" x="4138613" y="3032125"/>
          <p14:tracePt t="21901" x="4129088" y="2976563"/>
          <p14:tracePt t="21917" x="4102100" y="2940050"/>
          <p14:tracePt t="21933" x="4092575" y="2913063"/>
          <p14:tracePt t="21950" x="4073525" y="2876550"/>
          <p14:tracePt t="21964" x="4056063" y="2840038"/>
          <p14:tracePt t="21980" x="4046538" y="2813050"/>
          <p14:tracePt t="21996" x="4029075" y="2776538"/>
          <p14:tracePt t="22011" x="4029075" y="2757488"/>
          <p14:tracePt t="22026" x="4010025" y="2730500"/>
          <p14:tracePt t="22042" x="4010025" y="2711450"/>
          <p14:tracePt t="22049" x="4000500" y="2684463"/>
          <p14:tracePt t="22079" x="3983038" y="2667000"/>
          <p14:tracePt t="22093" x="3973513" y="2647950"/>
          <p14:tracePt t="22109" x="3963988" y="2638425"/>
          <p14:tracePt t="22140" x="3937000" y="2620963"/>
          <p14:tracePt t="22140" x="3927475" y="2620963"/>
          <p14:tracePt t="22170" x="3919538" y="2611438"/>
          <p14:tracePt t="22186" x="3900488" y="2611438"/>
          <p14:tracePt t="22201" x="3873500" y="2611438"/>
          <p14:tracePt t="22215" x="3846513" y="2601913"/>
          <p14:tracePt t="22231" x="3836988" y="2601913"/>
          <p14:tracePt t="22246" x="3800475" y="2601913"/>
          <p14:tracePt t="22260" x="3773488" y="2601913"/>
          <p14:tracePt t="22275" x="3744913" y="2601913"/>
          <p14:tracePt t="22292" x="3727450" y="2601913"/>
          <p14:tracePt t="22308" x="3717925" y="2601913"/>
          <p14:tracePt t="22325" x="3690938" y="2611438"/>
          <p14:tracePt t="22339" x="3662363" y="2620963"/>
          <p14:tracePt t="22354" x="3635375" y="2630488"/>
          <p14:tracePt t="22369" x="3617913" y="2630488"/>
          <p14:tracePt t="22384" x="3608388" y="2638425"/>
          <p14:tracePt t="22398" x="3598863" y="2647950"/>
          <p14:tracePt t="22415" x="3589338" y="2657475"/>
          <p14:tracePt t="22429" x="3581400" y="2657475"/>
          <p14:tracePt t="22445" x="3562350" y="2674938"/>
          <p14:tracePt t="22490" x="3544888" y="2711450"/>
          <p14:tracePt t="22523" x="3535363" y="2747963"/>
          <p14:tracePt t="22537" x="3525838" y="2776538"/>
          <p14:tracePt t="22554" x="3525838" y="2803525"/>
          <p14:tracePt t="22568" x="3516313" y="2849563"/>
          <p14:tracePt t="22585" x="3516313" y="2857500"/>
          <p14:tracePt t="22598" x="3516313" y="2886075"/>
          <p14:tracePt t="22630" x="3516313" y="2959100"/>
          <p14:tracePt t="22660" x="3516313" y="3005138"/>
          <p14:tracePt t="22690" x="3516313" y="3059113"/>
          <p14:tracePt t="22722" x="3535363" y="3114675"/>
          <p14:tracePt t="22738" x="3535363" y="3122613"/>
          <p14:tracePt t="22769" x="3535363" y="3178175"/>
          <p14:tracePt t="22801" x="3544888" y="3241675"/>
          <p14:tracePt t="22831" x="3544888" y="3268663"/>
          <p14:tracePt t="22861" x="3562350" y="3305175"/>
          <p14:tracePt t="22875" x="3571875" y="3333750"/>
          <p14:tracePt t="22891" x="3581400" y="3351213"/>
          <p14:tracePt t="22906" x="3589338" y="3378200"/>
          <p14:tracePt t="22938" x="3608388" y="3424238"/>
          <p14:tracePt t="22968" x="3625850" y="3460750"/>
          <p14:tracePt t="23000" x="3644900" y="3497263"/>
          <p14:tracePt t="23013" x="3644900" y="3516313"/>
          <p14:tracePt t="23028" x="3654425" y="3516313"/>
          <p14:tracePt t="23043" x="3662363" y="3533775"/>
          <p14:tracePt t="23058" x="3671888" y="3543300"/>
          <p14:tracePt t="23102" x="3681413" y="3552825"/>
          <p14:tracePt t="23132" x="3690938" y="3552825"/>
          <p14:tracePt t="23161" x="3735388" y="3552825"/>
          <p14:tracePt t="23191" x="3790950" y="3552825"/>
          <p14:tracePt t="23207" x="3827463" y="3552825"/>
          <p14:tracePt t="23224" x="3836988" y="3552825"/>
          <p14:tracePt t="23238" x="3854450" y="3552825"/>
          <p14:tracePt t="23269" x="3883025" y="3552825"/>
          <p14:tracePt t="23298" x="3900488" y="3543300"/>
          <p14:tracePt t="23327" x="3946525" y="3524250"/>
          <p14:tracePt t="23356" x="3963988" y="3524250"/>
          <p14:tracePt t="23370" x="3973513" y="3524250"/>
          <p14:tracePt t="23511" x="3983038" y="3516313"/>
          <p14:tracePt t="24921" x="3983038" y="3506788"/>
          <p14:tracePt t="25836" x="3992563" y="3506788"/>
          <p14:tracePt t="26350" x="4000500" y="3506788"/>
          <p14:tracePt t="26476" x="4000500" y="3524250"/>
          <p14:tracePt t="26490" x="4000500" y="3533775"/>
          <p14:tracePt t="26506" x="4000500" y="3552825"/>
          <p14:tracePt t="26538" x="4000500" y="3560763"/>
          <p14:tracePt t="26569" x="4000500" y="3570288"/>
          <p14:tracePt t="26583" x="3992563" y="3579813"/>
          <p14:tracePt t="26601" x="3963988" y="3589338"/>
          <p14:tracePt t="26615" x="3956050" y="3589338"/>
          <p14:tracePt t="26633" x="3910013" y="3597275"/>
          <p14:tracePt t="26647" x="3883025" y="3597275"/>
          <p14:tracePt t="26665" x="3817938" y="3606800"/>
          <p14:tracePt t="26680" x="3790950" y="3606800"/>
          <p14:tracePt t="26697" x="3763963" y="3606800"/>
          <p14:tracePt t="26728" x="3717925" y="3606800"/>
          <p14:tracePt t="26759" x="3681413" y="3597275"/>
          <p14:tracePt t="26760" x="3662363" y="3579813"/>
          <p14:tracePt t="26775" x="3644900" y="3570288"/>
          <p14:tracePt t="26792" x="3598863" y="3524250"/>
          <p14:tracePt t="26808" x="3562350" y="3497263"/>
          <p14:tracePt t="26840" x="3544888" y="3479800"/>
          <p14:tracePt t="27887" x="3544888" y="3470275"/>
          <p14:tracePt t="27902" x="3544888" y="3451225"/>
          <p14:tracePt t="27919" x="3544888" y="3424238"/>
          <p14:tracePt t="27950" x="3544888" y="3378200"/>
          <p14:tracePt t="27982" x="3544888" y="3360738"/>
          <p14:tracePt t="28098" x="3535363" y="3351213"/>
          <p14:tracePt t="28113" x="3525838" y="3351213"/>
          <p14:tracePt t="28128" x="3516313" y="3360738"/>
          <p14:tracePt t="28141" x="3498850" y="3378200"/>
          <p14:tracePt t="28158" x="3462338" y="3424238"/>
          <p14:tracePt t="28173" x="3443288" y="3433763"/>
          <p14:tracePt t="28189" x="3379788" y="3470275"/>
          <p14:tracePt t="28205" x="3333750" y="3497263"/>
          <p14:tracePt t="28222" x="3289300" y="3497263"/>
          <p14:tracePt t="28236" x="3279775" y="3497263"/>
          <p14:tracePt t="28253" x="3252788" y="3497263"/>
          <p14:tracePt t="28270" x="3197225" y="3487738"/>
          <p14:tracePt t="28287" x="3151188" y="3470275"/>
          <p14:tracePt t="28318" x="3051175" y="3406775"/>
          <p14:tracePt t="28334" x="3014663" y="3387725"/>
          <p14:tracePt t="28334" x="2987675" y="3378200"/>
          <p14:tracePt t="28351" x="2941638" y="3351213"/>
          <p14:tracePt t="28366" x="2914650" y="3324225"/>
          <p14:tracePt t="28398" x="2886075" y="3268663"/>
          <p14:tracePt t="28428" x="2868613" y="3224213"/>
          <p14:tracePt t="28459" x="2859088" y="3159125"/>
          <p14:tracePt t="28474" x="2859088" y="3132138"/>
          <p14:tracePt t="28492" x="2859088" y="3095625"/>
          <p14:tracePt t="28508" x="2859088" y="3049588"/>
          <p14:tracePt t="28540" x="2895600" y="2976563"/>
          <p14:tracePt t="28571" x="2941638" y="2930525"/>
          <p14:tracePt t="28588" x="2987675" y="2913063"/>
          <p14:tracePt t="28618" x="3078163" y="2876550"/>
          <p14:tracePt t="28649" x="3114675" y="2867025"/>
          <p14:tracePt t="28678" x="3160713" y="2867025"/>
          <p14:tracePt t="28707" x="3214688" y="2867025"/>
          <p14:tracePt t="28723" x="3252788" y="2867025"/>
          <p14:tracePt t="28739" x="3289300" y="2867025"/>
          <p14:tracePt t="28754" x="3316288" y="2876550"/>
          <p14:tracePt t="28771" x="3362325" y="2894013"/>
          <p14:tracePt t="28785" x="3398838" y="2913063"/>
          <p14:tracePt t="28803" x="3425825" y="2930525"/>
          <p14:tracePt t="28818" x="3452813" y="2959100"/>
          <p14:tracePt t="28849" x="3479800" y="2986088"/>
          <p14:tracePt t="28865" x="3489325" y="3005138"/>
          <p14:tracePt t="28881" x="3498850" y="3032125"/>
          <p14:tracePt t="28897" x="3516313" y="3059113"/>
          <p14:tracePt t="28898" x="3525838" y="3078163"/>
          <p14:tracePt t="28929" x="3535363" y="3132138"/>
          <p14:tracePt t="28930" x="3544888" y="3159125"/>
          <p14:tracePt t="28962" x="3544888" y="3195638"/>
          <p14:tracePt t="28977" x="3544888" y="3205163"/>
          <p14:tracePt t="29008" x="3544888" y="3214688"/>
          <p14:tracePt t="29039" x="3544888" y="3224213"/>
          <p14:tracePt t="29071" x="3544888" y="3232150"/>
          <p14:tracePt t="29116" x="3552825" y="3241675"/>
          <p14:tracePt t="29409" x="3562350" y="3241675"/>
          <p14:tracePt t="29424" x="3571875" y="3232150"/>
          <p14:tracePt t="29441" x="3589338" y="3224213"/>
          <p14:tracePt t="29456" x="3617913" y="3195638"/>
          <p14:tracePt t="29488" x="3681413" y="3132138"/>
          <p14:tracePt t="29503" x="3717925" y="3105150"/>
          <p14:tracePt t="29520" x="3763963" y="3078163"/>
          <p14:tracePt t="29537" x="3800475" y="3041650"/>
          <p14:tracePt t="29567" x="3854450" y="2995613"/>
          <p14:tracePt t="29597" x="3873500" y="2976563"/>
          <p14:tracePt t="29628" x="3890963" y="2959100"/>
          <p14:tracePt t="30072" x="3910013" y="2949575"/>
          <p14:tracePt t="30101" x="3937000" y="2976563"/>
          <p14:tracePt t="30131" x="3973513" y="3022600"/>
          <p14:tracePt t="30146" x="3983038" y="3041650"/>
          <p14:tracePt t="30175" x="4019550" y="3095625"/>
          <p14:tracePt t="30190" x="4029075" y="3114675"/>
          <p14:tracePt t="30207" x="4056063" y="3159125"/>
          <p14:tracePt t="30238" x="4073525" y="3195638"/>
          <p14:tracePt t="30270" x="4083050" y="3241675"/>
          <p14:tracePt t="30286" x="4083050" y="3251200"/>
          <p14:tracePt t="30317" x="4083050" y="3287713"/>
          <p14:tracePt t="30347" x="4092575" y="3314700"/>
          <p14:tracePt t="30377" x="4092575" y="3324225"/>
          <p14:tracePt t="31906" x="4092575" y="3333750"/>
          <p14:tracePt t="31920" x="4129088" y="3333750"/>
          <p14:tracePt t="31937" x="4156075" y="3333750"/>
          <p14:tracePt t="31968" x="4192588" y="3333750"/>
          <p14:tracePt t="32040" x="4202113" y="3333750"/>
          <p14:tracePt t="32071" x="4211638" y="3324225"/>
          <p14:tracePt t="32100" x="4238625" y="3305175"/>
          <p14:tracePt t="32130" x="4248150" y="3297238"/>
          <p14:tracePt t="32157" x="4256088" y="3268663"/>
          <p14:tracePt t="32188" x="4256088" y="3251200"/>
          <p14:tracePt t="32219" x="4265613" y="3251200"/>
          <p14:tracePt t="32357" x="4275138" y="3241675"/>
          <p14:tracePt t="32372" x="4302125" y="3241675"/>
          <p14:tracePt t="32388" x="4338638" y="3251200"/>
          <p14:tracePt t="32402" x="4375150" y="3268663"/>
          <p14:tracePt t="32418" x="4411663" y="3278188"/>
          <p14:tracePt t="32432" x="4448175" y="3287713"/>
          <p14:tracePt t="32746" x="4457700" y="3287713"/>
          <p14:tracePt t="32758" x="4467225" y="3287713"/>
          <p14:tracePt t="32776" x="4494213" y="3287713"/>
          <p14:tracePt t="32809" x="4513263" y="3287713"/>
          <p14:tracePt t="32825" x="4530725" y="3287713"/>
          <p14:tracePt t="32841" x="4557713" y="3278188"/>
          <p14:tracePt t="32855" x="4576763" y="3278188"/>
          <p14:tracePt t="32873" x="4594225" y="3278188"/>
          <p14:tracePt t="32889" x="4603750" y="3278188"/>
          <p14:tracePt t="33385" x="4622800" y="3278188"/>
          <p14:tracePt t="33399" x="4640263" y="3278188"/>
          <p14:tracePt t="33415" x="4659313" y="3278188"/>
          <p14:tracePt t="33429" x="4667250" y="3278188"/>
          <p14:tracePt t="33444" x="4686300" y="3278188"/>
          <p14:tracePt t="33475" x="4703763" y="3278188"/>
          <p14:tracePt t="33521" x="4713288" y="3278188"/>
          <p14:tracePt t="33551" x="4759325" y="3287713"/>
          <p14:tracePt t="33582" x="4813300" y="3297238"/>
          <p14:tracePt t="33613" x="4832350" y="3297238"/>
          <p14:tracePt t="33627" x="4859338" y="3297238"/>
          <p14:tracePt t="33659" x="4951413" y="3297238"/>
          <p14:tracePt t="33690" x="5033963" y="3297238"/>
          <p14:tracePt t="33722" x="5060950" y="3297238"/>
          <p14:tracePt t="33722" x="5070475" y="3297238"/>
          <p14:tracePt t="33737" x="5078413" y="3297238"/>
          <p14:tracePt t="33753" x="5087938" y="3297238"/>
          <p14:tracePt t="33768" x="5097463" y="3297238"/>
          <p14:tracePt t="33825" x="5106988" y="3297238"/>
          <p14:tracePt t="34216" x="5114925" y="3287713"/>
          <p14:tracePt t="38648" x="5106988" y="3287713"/>
          <p14:tracePt t="38677" x="5078413" y="3333750"/>
          <p14:tracePt t="38709" x="5041900" y="3360738"/>
          <p14:tracePt t="38722" x="5005388" y="3387725"/>
          <p14:tracePt t="38737" x="4951413" y="3414713"/>
          <p14:tracePt t="38753" x="4868863" y="3424238"/>
          <p14:tracePt t="38770" x="4786313" y="3443288"/>
          <p14:tracePt t="38785" x="4676775" y="3470275"/>
          <p14:tracePt t="38802" x="4557713" y="3487738"/>
          <p14:tracePt t="38817" x="4421188" y="3487738"/>
          <p14:tracePt t="38848" x="4211638" y="3487738"/>
          <p14:tracePt t="38863" x="4129088" y="3487738"/>
          <p14:tracePt t="38877" x="4092575" y="3487738"/>
          <p14:tracePt t="38891" x="4037013" y="3487738"/>
          <p14:tracePt t="38908" x="3983038" y="3497263"/>
          <p14:tracePt t="38923" x="3937000" y="3497263"/>
          <p14:tracePt t="38940" x="3900488" y="3506788"/>
          <p14:tracePt t="38955" x="3883025" y="3506788"/>
          <p14:tracePt t="38971" x="3873500" y="3506788"/>
          <p14:tracePt t="39035" x="3863975" y="3506788"/>
          <p14:tracePt t="39052" x="3854450" y="3516313"/>
          <p14:tracePt t="39467" x="3854450" y="3524250"/>
          <p14:tracePt t="39498" x="3854450" y="3552825"/>
          <p14:tracePt t="39527" x="3854450" y="3579813"/>
          <p14:tracePt t="39543" x="3863975" y="3579813"/>
          <p14:tracePt t="39559" x="3873500" y="3597275"/>
          <p14:tracePt t="39574" x="3927475" y="3606800"/>
          <p14:tracePt t="39592" x="3973513" y="3616325"/>
          <p14:tracePt t="39607" x="3983038" y="3616325"/>
          <p14:tracePt t="40011" x="3983038" y="3606800"/>
          <p14:tracePt t="40039" x="3973513" y="3589338"/>
          <p14:tracePt t="40063" x="3937000" y="3560763"/>
          <p14:tracePt t="40135" x="3937000" y="3552825"/>
          <p14:tracePt t="40177" x="3927475" y="3543300"/>
          <p14:tracePt t="40206" x="3919538" y="3552825"/>
          <p14:tracePt t="40221" x="3910013" y="3560763"/>
          <p14:tracePt t="40237" x="3890963" y="3589338"/>
          <p14:tracePt t="40266" x="3846513" y="3633788"/>
          <p14:tracePt t="40280" x="3817938" y="3652838"/>
          <p14:tracePt t="40296" x="3790950" y="3662363"/>
          <p14:tracePt t="40310" x="3763963" y="3679825"/>
          <p14:tracePt t="40325" x="3735388" y="3689350"/>
          <p14:tracePt t="40339" x="3698875" y="3706813"/>
          <p14:tracePt t="40355" x="3644900" y="3706813"/>
          <p14:tracePt t="40370" x="3544888" y="3706813"/>
          <p14:tracePt t="40386" x="3425825" y="3706813"/>
          <p14:tracePt t="40400" x="3333750" y="3706813"/>
          <p14:tracePt t="40429" x="3214688" y="3670300"/>
          <p14:tracePt t="40458" x="3187700" y="3670300"/>
          <p14:tracePt t="40518" x="3141663" y="3679825"/>
          <p14:tracePt t="40550" x="3068638" y="3716338"/>
          <p14:tracePt t="40565" x="3014663" y="3752850"/>
          <p14:tracePt t="40581" x="2951163" y="3771900"/>
          <p14:tracePt t="40596" x="2878138" y="3808413"/>
          <p14:tracePt t="40626" x="2768600" y="3844925"/>
          <p14:tracePt t="40640" x="2740025" y="3862388"/>
          <p14:tracePt t="40659" x="2713038" y="3871913"/>
          <p14:tracePt t="40673" x="2686050" y="3871913"/>
          <p14:tracePt t="40690" x="2676525" y="3881438"/>
          <p14:tracePt t="40705" x="2667000" y="3881438"/>
          <p14:tracePt t="40722" x="2649538" y="3881438"/>
          <p14:tracePt t="40737" x="2620963" y="3881438"/>
          <p14:tracePt t="40769" x="2603500" y="3852863"/>
          <p14:tracePt t="40799" x="2584450" y="3762375"/>
          <p14:tracePt t="40815" x="2547938" y="3670300"/>
          <p14:tracePt t="40830" x="2511425" y="3552825"/>
          <p14:tracePt t="40846" x="2457450" y="3351213"/>
          <p14:tracePt t="40877" x="2274888" y="2857500"/>
          <p14:tracePt t="40908" x="2055813" y="2438400"/>
          <p14:tracePt t="40938" x="1890713" y="2219325"/>
          <p14:tracePt t="40953" x="1790700" y="2119313"/>
          <p14:tracePt t="40969" x="1690688" y="2046288"/>
          <p14:tracePt t="40983" x="1608138" y="1973263"/>
          <p14:tracePt t="41000" x="1562100" y="1935163"/>
          <p14:tracePt t="41019" x="1506538" y="1898650"/>
          <p14:tracePt t="41051" x="1397000" y="1871663"/>
          <p14:tracePt t="41066" x="1323975" y="1854200"/>
          <p14:tracePt t="41099" x="1187450" y="1825625"/>
          <p14:tracePt t="41129" x="1077913" y="1844675"/>
          <p14:tracePt t="41160" x="977900" y="1908175"/>
          <p14:tracePt t="41190" x="876300" y="2036763"/>
          <p14:tracePt t="41206" x="831850" y="2155825"/>
          <p14:tracePt t="41220" x="812800" y="2228850"/>
          <p14:tracePt t="41237" x="776288" y="2355850"/>
          <p14:tracePt t="41268" x="712788" y="2647950"/>
          <p14:tracePt t="41298" x="666750" y="3049588"/>
          <p14:tracePt t="41330" x="639763" y="3451225"/>
          <p14:tracePt t="41344" x="639763" y="3625850"/>
          <p14:tracePt t="41361" x="630238" y="3779838"/>
          <p14:tracePt t="41374" x="630238" y="3835400"/>
          <p14:tracePt t="41390" x="603250" y="3990975"/>
          <p14:tracePt t="41406" x="576263" y="4173538"/>
          <p14:tracePt t="41438" x="539750" y="4446588"/>
          <p14:tracePt t="41453" x="520700" y="4602163"/>
          <p14:tracePt t="41470" x="520700" y="4711700"/>
          <p14:tracePt t="41485" x="520700" y="4811713"/>
          <p14:tracePt t="41502" x="539750" y="4903788"/>
          <p14:tracePt t="41518" x="547688" y="4949825"/>
          <p14:tracePt t="41548" x="584200" y="5003800"/>
          <p14:tracePt t="41578" x="639763" y="5059363"/>
          <p14:tracePt t="41592" x="703263" y="5105400"/>
          <p14:tracePt t="41610" x="795338" y="5122863"/>
          <p14:tracePt t="41624" x="876300" y="5149850"/>
          <p14:tracePt t="41642" x="1031875" y="5149850"/>
          <p14:tracePt t="41657" x="1223963" y="5141913"/>
          <p14:tracePt t="41690" x="1571625" y="4959350"/>
          <p14:tracePt t="41722" x="1771650" y="4611688"/>
          <p14:tracePt t="41738" x="1827213" y="4410075"/>
          <p14:tracePt t="41769" x="1854200" y="3971925"/>
          <p14:tracePt t="41799" x="1817688" y="3570288"/>
          <p14:tracePt t="41830" x="1754188" y="3205163"/>
          <p14:tracePt t="41843" x="1698625" y="3005138"/>
          <p14:tracePt t="41860" x="1654175" y="2813050"/>
          <p14:tracePt t="41875" x="1598613" y="2647950"/>
          <p14:tracePt t="41891" x="1552575" y="2501900"/>
          <p14:tracePt t="41906" x="1489075" y="2374900"/>
          <p14:tracePt t="41936" x="1379538" y="2228850"/>
          <p14:tracePt t="41969" x="1260475" y="2136775"/>
          <p14:tracePt t="41984" x="1187450" y="2109788"/>
          <p14:tracePt t="42000" x="1141413" y="2109788"/>
          <p14:tracePt t="42015" x="1087438" y="2109788"/>
          <p14:tracePt t="42032" x="1031875" y="2127250"/>
          <p14:tracePt t="42048" x="949325" y="2173288"/>
          <p14:tracePt t="42080" x="812800" y="2282825"/>
          <p14:tracePt t="42110" x="685800" y="2474913"/>
          <p14:tracePt t="42125" x="649288" y="2501900"/>
          <p14:tracePt t="42142" x="576263" y="2647950"/>
          <p14:tracePt t="42159" x="530225" y="2740025"/>
          <p14:tracePt t="42191" x="493713" y="2922588"/>
          <p14:tracePt t="42222" x="474663" y="3132138"/>
          <p14:tracePt t="42235" x="465138" y="3168650"/>
          <p14:tracePt t="42252" x="438150" y="3251200"/>
          <p14:tracePt t="42267" x="428625" y="3360738"/>
          <p14:tracePt t="42298" x="392113" y="3606800"/>
          <p14:tracePt t="42328" x="347663" y="3844925"/>
          <p14:tracePt t="42357" x="347663" y="4044950"/>
          <p14:tracePt t="42374" x="347663" y="4146550"/>
          <p14:tracePt t="42390" x="347663" y="4264025"/>
          <p14:tracePt t="42405" x="355600" y="4365625"/>
          <p14:tracePt t="42420" x="384175" y="4438650"/>
          <p14:tracePt t="42436" x="401638" y="4519613"/>
          <p14:tracePt t="42467" x="457200" y="4694238"/>
          <p14:tracePt t="42498" x="547688" y="4857750"/>
          <p14:tracePt t="42511" x="566738" y="4876800"/>
          <p14:tracePt t="42528" x="620713" y="4930775"/>
          <p14:tracePt t="42542" x="712788" y="4986338"/>
          <p14:tracePt t="42558" x="822325" y="5049838"/>
          <p14:tracePt t="42573" x="885825" y="5076825"/>
          <p14:tracePt t="42589" x="958850" y="5105400"/>
          <p14:tracePt t="42590" x="1022350" y="5122863"/>
          <p14:tracePt t="42606" x="1123950" y="5141913"/>
          <p14:tracePt t="42623" x="1214438" y="5149850"/>
          <p14:tracePt t="42638" x="1260475" y="5149850"/>
          <p14:tracePt t="42654" x="1306513" y="5141913"/>
          <p14:tracePt t="42670" x="1370013" y="5113338"/>
          <p14:tracePt t="42686" x="1425575" y="5095875"/>
          <p14:tracePt t="42701" x="1452563" y="5068888"/>
          <p14:tracePt t="42718" x="1625600" y="4959350"/>
          <p14:tracePt t="42750" x="1873250" y="4784725"/>
          <p14:tracePt t="42764" x="1917700" y="4767263"/>
          <p14:tracePt t="42781" x="1990725" y="4711700"/>
          <p14:tracePt t="42782" x="2036763" y="4675188"/>
          <p14:tracePt t="42796" x="2055813" y="4657725"/>
          <p14:tracePt t="42826" x="2109788" y="4483100"/>
          <p14:tracePt t="42840" x="2119313" y="4410075"/>
          <p14:tracePt t="42856" x="2128838" y="4310063"/>
          <p14:tracePt t="42888" x="2128838" y="4127500"/>
          <p14:tracePt t="42903" x="2128838" y="4100513"/>
          <p14:tracePt t="42919" x="2128838" y="4090988"/>
          <p14:tracePt t="42933" x="2136775" y="4073525"/>
          <p14:tracePt t="43369" x="2136775" y="4064000"/>
          <p14:tracePt t="52383" x="2128838" y="4064000"/>
          <p14:tracePt t="53354" x="2119313" y="4054475"/>
          <p14:tracePt t="56819" x="2155825" y="4037013"/>
          <p14:tracePt t="56834" x="2211388" y="4027488"/>
          <p14:tracePt t="56851" x="2328863" y="4017963"/>
          <p14:tracePt t="56865" x="2503488" y="3990975"/>
          <p14:tracePt t="56897" x="2922588" y="3935413"/>
          <p14:tracePt t="56926" x="3435350" y="3871913"/>
          <p14:tracePt t="56942" x="3662363" y="3844925"/>
          <p14:tracePt t="56958" x="3873500" y="3835400"/>
          <p14:tracePt t="56974" x="4065588" y="3808413"/>
          <p14:tracePt t="56991" x="4229100" y="3779838"/>
          <p14:tracePt t="56998" x="4302125" y="3762375"/>
          <p14:tracePt t="57012" x="4367213" y="3743325"/>
          <p14:tracePt t="57027" x="4513263" y="3716338"/>
          <p14:tracePt t="57056" x="4768850" y="3652838"/>
          <p14:tracePt t="57088" x="5033963" y="3589338"/>
          <p14:tracePt t="57119" x="5334000" y="3524250"/>
          <p14:tracePt t="57149" x="5700713" y="3470275"/>
          <p14:tracePt t="57179" x="6075363" y="3414713"/>
          <p14:tracePt t="57193" x="6148388" y="3406775"/>
          <p14:tracePt t="57194" x="6211888" y="3406775"/>
          <p14:tracePt t="57210" x="6330950" y="3378200"/>
          <p14:tracePt t="57225" x="6394450" y="3370263"/>
          <p14:tracePt t="57241" x="6540500" y="3333750"/>
          <p14:tracePt t="57256" x="6567488" y="3324225"/>
          <p14:tracePt t="57286" x="6705600" y="3287713"/>
          <p14:tracePt t="57316" x="6759575" y="3287713"/>
          <p14:tracePt t="57330" x="6786563" y="3278188"/>
          <p14:tracePt t="57358" x="6805613" y="3278188"/>
          <p14:tracePt t="57373" x="6832600" y="3278188"/>
          <p14:tracePt t="57388" x="6878638" y="3278188"/>
          <p14:tracePt t="57403" x="6924675" y="3278188"/>
          <p14:tracePt t="57418" x="6988175" y="3278188"/>
          <p14:tracePt t="57447" x="7088188" y="3278188"/>
          <p14:tracePt t="57477" x="7216775" y="3278188"/>
          <p14:tracePt t="57507" x="7316788" y="3268663"/>
          <p14:tracePt t="57655" x="7307263" y="3268663"/>
          <p14:tracePt t="57669" x="7299325" y="3268663"/>
          <p14:tracePt t="57685" x="7234238" y="3297238"/>
          <p14:tracePt t="57701" x="7226300" y="3297238"/>
          <p14:tracePt t="57717" x="7207250" y="3305175"/>
          <p14:tracePt t="57732" x="7161213" y="3314700"/>
          <p14:tracePt t="57747" x="7134225" y="3324225"/>
          <p14:tracePt t="57763" x="7107238" y="3333750"/>
          <p14:tracePt t="57778" x="7088188" y="3341688"/>
          <p14:tracePt t="57793" x="7070725" y="3341688"/>
          <p14:tracePt t="57810" x="7061200" y="3341688"/>
          <p14:tracePt t="57840" x="7007225" y="3341688"/>
          <p14:tracePt t="57857" x="6978650" y="3341688"/>
          <p14:tracePt t="57875" x="6961188" y="3341688"/>
          <p14:tracePt t="57892" x="6905625" y="3341688"/>
          <p14:tracePt t="57908" x="6851650" y="3341688"/>
          <p14:tracePt t="57923" x="6786563" y="3341688"/>
          <p14:tracePt t="57942" x="6677025" y="3341688"/>
          <p14:tracePt t="57958" x="6650038" y="3341688"/>
          <p14:tracePt t="57973" x="6613525" y="3341688"/>
          <p14:tracePt t="57989" x="6586538" y="3341688"/>
          <p14:tracePt t="58004" x="6559550" y="3341688"/>
          <p14:tracePt t="59684" x="6559550" y="3351213"/>
          <p14:tracePt t="61740" x="6559550" y="3360738"/>
          <p14:tracePt t="63684" x="6559550" y="3370263"/>
          <p14:tracePt t="63917" x="6550025" y="3378200"/>
          <p14:tracePt t="66123" x="6550025" y="3387725"/>
          <p14:tracePt t="66320" x="6559550" y="3397250"/>
          <p14:tracePt t="66447" x="6559550" y="3406775"/>
          <p14:tracePt t="66650" x="6559550" y="3414713"/>
          <p14:tracePt t="66953" x="6530975" y="3443288"/>
          <p14:tracePt t="66969" x="6448425" y="3470275"/>
          <p14:tracePt t="66986" x="6384925" y="3479800"/>
          <p14:tracePt t="67001" x="6330950" y="3506788"/>
          <p14:tracePt t="67020" x="6248400" y="3533775"/>
          <p14:tracePt t="67036" x="6111875" y="3589338"/>
          <p14:tracePt t="67067" x="5681663" y="3716338"/>
          <p14:tracePt t="67083" x="5445125" y="3789363"/>
          <p14:tracePt t="67099" x="5180013" y="3881438"/>
          <p14:tracePt t="67115" x="4905375" y="3971925"/>
          <p14:tracePt t="67132" x="4603750" y="4027488"/>
          <p14:tracePt t="67148" x="4292600" y="4110038"/>
          <p14:tracePt t="67178" x="3681413" y="4319588"/>
          <p14:tracePt t="67191" x="3389313" y="4410075"/>
          <p14:tracePt t="67209" x="3233738" y="4456113"/>
          <p14:tracePt t="67224" x="2895600" y="4584700"/>
          <p14:tracePt t="67242" x="2584450" y="4694238"/>
          <p14:tracePt t="67257" x="2357438" y="4767263"/>
          <p14:tracePt t="67290" x="2063750" y="4857750"/>
          <p14:tracePt t="67307" x="1973263" y="4894263"/>
          <p14:tracePt t="67340" x="1909763" y="4913313"/>
          <p14:tracePt t="67370" x="1890713" y="4930775"/>
          <p14:tracePt t="67401" x="1873250" y="4930775"/>
          <p14:tracePt t="67433" x="1800225" y="4840288"/>
          <p14:tracePt t="67448" x="1781175" y="4803775"/>
          <p14:tracePt t="67480" x="1589088" y="4392613"/>
          <p14:tracePt t="67510" x="1470025" y="3852863"/>
          <p14:tracePt t="67540" x="1279525" y="3324225"/>
          <p14:tracePt t="67556" x="1233488" y="3114675"/>
          <p14:tracePt t="67591" x="1177925" y="2803525"/>
          <p14:tracePt t="67607" x="1169988" y="2684463"/>
          <p14:tracePt t="67623" x="1169988" y="2593975"/>
          <p14:tracePt t="67640" x="1169988" y="2511425"/>
          <p14:tracePt t="67656" x="1169988" y="2465388"/>
          <p14:tracePt t="67672" x="1160463" y="2374900"/>
          <p14:tracePt t="67688" x="1141413" y="2328863"/>
          <p14:tracePt t="67704" x="1114425" y="2273300"/>
          <p14:tracePt t="67720" x="1087438" y="2236788"/>
          <p14:tracePt t="67736" x="1058863" y="2209800"/>
          <p14:tracePt t="67751" x="1014413" y="2173288"/>
          <p14:tracePt t="67766" x="977900" y="2163763"/>
          <p14:tracePt t="67782" x="941388" y="2163763"/>
          <p14:tracePt t="67797" x="858838" y="2163763"/>
          <p14:tracePt t="67813" x="766763" y="2200275"/>
          <p14:tracePt t="67829" x="657225" y="2236788"/>
          <p14:tracePt t="67843" x="584200" y="2273300"/>
          <p14:tracePt t="67858" x="520700" y="2319338"/>
          <p14:tracePt t="67875" x="438150" y="2401888"/>
          <p14:tracePt t="67890" x="411163" y="2465388"/>
          <p14:tracePt t="67906" x="392113" y="2565400"/>
          <p14:tracePt t="67921" x="374650" y="2638425"/>
          <p14:tracePt t="67937" x="355600" y="2747963"/>
          <p14:tracePt t="67953" x="355600" y="2886075"/>
          <p14:tracePt t="67969" x="355600" y="2995613"/>
          <p14:tracePt t="67984" x="355600" y="3151188"/>
          <p14:tracePt t="67999" x="384175" y="3305175"/>
          <p14:tracePt t="68017" x="411163" y="3451225"/>
          <p14:tracePt t="68032" x="438150" y="3589338"/>
          <p14:tracePt t="68047" x="438150" y="3725863"/>
          <p14:tracePt t="68063" x="447675" y="3862388"/>
          <p14:tracePt t="68078" x="457200" y="3981450"/>
          <p14:tracePt t="68093" x="474663" y="4037013"/>
          <p14:tracePt t="68110" x="511175" y="4237038"/>
          <p14:tracePt t="68125" x="520700" y="4300538"/>
          <p14:tracePt t="68140" x="557213" y="4365625"/>
          <p14:tracePt t="68148" x="576263" y="4429125"/>
          <p14:tracePt t="68179" x="666750" y="4575175"/>
          <p14:tracePt t="68209" x="758825" y="4702175"/>
          <p14:tracePt t="68241" x="895350" y="4840288"/>
          <p14:tracePt t="68256" x="949325" y="4876800"/>
          <p14:tracePt t="68288" x="1141413" y="4940300"/>
          <p14:tracePt t="68318" x="1352550" y="4967288"/>
          <p14:tracePt t="68348" x="1562100" y="4995863"/>
          <p14:tracePt t="68362" x="1735138" y="5022850"/>
          <p14:tracePt t="68376" x="1817688" y="5022850"/>
          <p14:tracePt t="68391" x="1982788" y="5022850"/>
          <p14:tracePt t="68407" x="2146300" y="4995863"/>
          <p14:tracePt t="68423" x="2274888" y="4913313"/>
          <p14:tracePt t="68440" x="2374900" y="4811713"/>
          <p14:tracePt t="68456" x="2474913" y="4657725"/>
          <p14:tracePt t="68488" x="2603500" y="4283075"/>
          <p14:tracePt t="68503" x="2657475" y="4044950"/>
          <p14:tracePt t="68518" x="2686050" y="3779838"/>
          <p14:tracePt t="68533" x="2686050" y="3579813"/>
          <p14:tracePt t="68549" x="2686050" y="3351213"/>
          <p14:tracePt t="68563" x="2667000" y="3159125"/>
          <p14:tracePt t="68579" x="2630488" y="2968625"/>
          <p14:tracePt t="68593" x="2576513" y="2784475"/>
          <p14:tracePt t="68611" x="2530475" y="2611438"/>
          <p14:tracePt t="68625" x="2474913" y="2428875"/>
          <p14:tracePt t="68642" x="2430463" y="2301875"/>
          <p14:tracePt t="68655" x="2374900" y="2155825"/>
          <p14:tracePt t="68672" x="2338388" y="2073275"/>
          <p14:tracePt t="68687" x="2292350" y="1973263"/>
          <p14:tracePt t="68704" x="2247900" y="1890713"/>
          <p14:tracePt t="68718" x="2192338" y="1825625"/>
          <p14:tracePt t="68735" x="2136775" y="1762125"/>
          <p14:tracePt t="68750" x="2063750" y="1725613"/>
          <p14:tracePt t="68768" x="2000250" y="1708150"/>
          <p14:tracePt t="68783" x="1927225" y="1708150"/>
          <p14:tracePt t="68801" x="1844675" y="1698625"/>
          <p14:tracePt t="68815" x="1744663" y="1698625"/>
          <p14:tracePt t="68834" x="1662113" y="1708150"/>
          <p14:tracePt t="68849" x="1552575" y="1762125"/>
          <p14:tracePt t="68866" x="1452563" y="1808163"/>
          <p14:tracePt t="68899" x="1270000" y="1935163"/>
          <p14:tracePt t="68932" x="1104900" y="2073275"/>
          <p14:tracePt t="68946" x="1022350" y="2192338"/>
          <p14:tracePt t="68963" x="968375" y="2273300"/>
          <p14:tracePt t="68978" x="904875" y="2382838"/>
          <p14:tracePt t="68994" x="868363" y="2501900"/>
          <p14:tracePt t="69013" x="849313" y="2647950"/>
          <p14:tracePt t="69027" x="822325" y="2803525"/>
          <p14:tracePt t="69042" x="785813" y="2922588"/>
          <p14:tracePt t="69058" x="766763" y="3022600"/>
          <p14:tracePt t="69072" x="749300" y="3151188"/>
          <p14:tracePt t="69099" x="722313" y="3341688"/>
          <p14:tracePt t="69127" x="722313" y="3533775"/>
          <p14:tracePt t="69142" x="703263" y="3662363"/>
          <p14:tracePt t="69157" x="693738" y="3789363"/>
          <p14:tracePt t="69172" x="693738" y="3908425"/>
          <p14:tracePt t="69187" x="712788" y="4027488"/>
          <p14:tracePt t="69201" x="749300" y="4146550"/>
          <p14:tracePt t="69217" x="766763" y="4256088"/>
          <p14:tracePt t="69232" x="795338" y="4356100"/>
          <p14:tracePt t="69247" x="839788" y="4465638"/>
          <p14:tracePt t="69261" x="849313" y="4511675"/>
          <p14:tracePt t="69276" x="895350" y="4602163"/>
          <p14:tracePt t="69291" x="958850" y="4694238"/>
          <p14:tracePt t="69309" x="1031875" y="4794250"/>
          <p14:tracePt t="69324" x="1114425" y="4894263"/>
          <p14:tracePt t="69340" x="1223963" y="5013325"/>
          <p14:tracePt t="69354" x="1287463" y="5076825"/>
          <p14:tracePt t="69370" x="1425575" y="5186363"/>
          <p14:tracePt t="69384" x="1608138" y="5287963"/>
          <p14:tracePt t="69401" x="1808163" y="5368925"/>
          <p14:tracePt t="69432" x="2274888" y="5441950"/>
          <p14:tracePt t="69446" x="2466975" y="5461000"/>
          <p14:tracePt t="69464" x="2695575" y="5451475"/>
          <p14:tracePt t="69477" x="2941638" y="5405438"/>
          <p14:tracePt t="69494" x="3170238" y="5368925"/>
          <p14:tracePt t="69509" x="3389313" y="5305425"/>
          <p14:tracePt t="69526" x="3635375" y="5205413"/>
          <p14:tracePt t="69541" x="3937000" y="5049838"/>
          <p14:tracePt t="69557" x="4248150" y="4894263"/>
          <p14:tracePt t="69573" x="4521200" y="4711700"/>
          <p14:tracePt t="69589" x="4805363" y="4519613"/>
          <p14:tracePt t="69604" x="5041900" y="4356100"/>
          <p14:tracePt t="69620" x="5270500" y="4210050"/>
          <p14:tracePt t="69634" x="5489575" y="4090988"/>
          <p14:tracePt t="69651" x="5691188" y="3990975"/>
          <p14:tracePt t="69682" x="6002338" y="3852863"/>
          <p14:tracePt t="69696" x="6111875" y="3789363"/>
          <p14:tracePt t="69713" x="6211888" y="3735388"/>
          <p14:tracePt t="69730" x="6284913" y="3670300"/>
          <p14:tracePt t="69745" x="6321425" y="3643313"/>
          <p14:tracePt t="69761" x="6384925" y="3589338"/>
          <p14:tracePt t="69776" x="6430963" y="3552825"/>
          <p14:tracePt t="69792" x="6448425" y="3506788"/>
          <p14:tracePt t="69807" x="6457950" y="3470275"/>
          <p14:tracePt t="69825" x="6467475" y="3451225"/>
          <p14:tracePt t="69841" x="6467475" y="3443288"/>
          <p14:tracePt t="69872" x="6467475" y="3424238"/>
          <p14:tracePt t="69887" x="6467475" y="3414713"/>
          <p14:tracePt t="69903" x="6477000" y="3406775"/>
          <p14:tracePt t="69917" x="6477000" y="3387725"/>
          <p14:tracePt t="69934" x="6477000" y="3370263"/>
          <p14:tracePt t="69948" x="6477000" y="3360738"/>
          <p14:tracePt t="69965" x="6477000" y="3351213"/>
          <p14:tracePt t="69980" x="6477000" y="3341688"/>
          <p14:tracePt t="75344" x="6477000" y="3351213"/>
          <p14:tracePt t="75357" x="6477000" y="3360738"/>
          <p14:tracePt t="75388" x="6477000" y="3387725"/>
          <p14:tracePt t="75418" x="6467475" y="3406775"/>
          <p14:tracePt t="75449" x="6457950" y="3443288"/>
          <p14:tracePt t="75479" x="6411913" y="3533775"/>
          <p14:tracePt t="75508" x="6367463" y="3625850"/>
          <p14:tracePt t="75522" x="6338888" y="3698875"/>
          <p14:tracePt t="75538" x="6302375" y="3779838"/>
          <p14:tracePt t="75553" x="6294438" y="3808413"/>
          <p14:tracePt t="75553" x="6275388" y="3852863"/>
          <p14:tracePt t="75568" x="6248400" y="3917950"/>
          <p14:tracePt t="75584" x="6202363" y="4027488"/>
          <p14:tracePt t="75601" x="6165850" y="4090988"/>
          <p14:tracePt t="75616" x="6138863" y="4191000"/>
          <p14:tracePt t="75648" x="6038850" y="4392613"/>
          <p14:tracePt t="75661" x="5992813" y="4492625"/>
          <p14:tracePt t="75676" x="5946775" y="4565650"/>
          <p14:tracePt t="75691" x="5919788" y="4638675"/>
          <p14:tracePt t="75708" x="5900738" y="4665663"/>
          <p14:tracePt t="75723" x="5891213" y="4694238"/>
          <p14:tracePt t="75741" x="5883275" y="4711700"/>
          <p14:tracePt t="75756" x="5883275" y="4721225"/>
          <p14:tracePt t="75802" x="5873750" y="4730750"/>
          <p14:tracePt t="76304" x="5864225" y="4730750"/>
          <p14:tracePt t="76364" x="5864225" y="4748213"/>
          <p14:tracePt t="76380" x="5846763" y="4775200"/>
          <p14:tracePt t="76397" x="5837238" y="4803775"/>
          <p14:tracePt t="76427" x="5837238" y="4830763"/>
          <p14:tracePt t="76441" x="5837238" y="4884738"/>
          <p14:tracePt t="76458" x="5846763" y="4884738"/>
          <p14:tracePt t="76787" x="5800725" y="4903788"/>
          <p14:tracePt t="76818" x="5727700" y="4922838"/>
          <p14:tracePt t="76832" x="5654675" y="4949825"/>
          <p14:tracePt t="76848" x="5545138" y="5003800"/>
          <p14:tracePt t="76862" x="5426075" y="5003800"/>
          <p14:tracePt t="76879" x="5316538" y="5032375"/>
          <p14:tracePt t="76893" x="5270500" y="5059363"/>
          <p14:tracePt t="76910" x="5151438" y="5086350"/>
          <p14:tracePt t="76925" x="5033963" y="5105400"/>
          <p14:tracePt t="76943" x="4924425" y="5159375"/>
          <p14:tracePt t="76958" x="4887913" y="5186363"/>
          <p14:tracePt t="76974" x="4822825" y="5222875"/>
          <p14:tracePt t="76988" x="4749800" y="5268913"/>
          <p14:tracePt t="76997" x="4703763" y="5295900"/>
          <p14:tracePt t="77010" x="4613275" y="5341938"/>
          <p14:tracePt t="77028" x="4494213" y="5434013"/>
          <p14:tracePt t="77045" x="4421188" y="5470525"/>
          <p14:tracePt t="77060" x="4302125" y="5534025"/>
          <p14:tracePt t="77090" x="4065588" y="5661025"/>
          <p14:tracePt t="77106" x="3946525" y="5734050"/>
          <p14:tracePt t="77122" x="3854450" y="5799138"/>
          <p14:tracePt t="77139" x="3773488" y="5872163"/>
          <p14:tracePt t="77155" x="3708400" y="5935663"/>
          <p14:tracePt t="77171" x="3681413" y="5962650"/>
          <p14:tracePt t="77185" x="3654425" y="5999163"/>
          <p14:tracePt t="77201" x="3635375" y="6018213"/>
          <p14:tracePt t="77227" x="3608388" y="6035675"/>
          <p14:tracePt t="77819" x="3598863" y="6045200"/>
          <p14:tracePt t="77850" x="3589338" y="6045200"/>
          <p14:tracePt t="77866" x="3544888" y="6027738"/>
          <p14:tracePt t="77897" x="3479800" y="5999163"/>
          <p14:tracePt t="77928" x="3435350" y="5972175"/>
          <p14:tracePt t="77959" x="3416300" y="5962650"/>
          <p14:tracePt t="77993" x="3389313" y="5954713"/>
          <p14:tracePt t="78008" x="3389313" y="5945188"/>
          <p14:tracePt t="78068" x="3379788" y="5945188"/>
          <p14:tracePt t="78099" x="3370263" y="5945188"/>
          <p14:tracePt t="78115" x="3362325" y="5935663"/>
          <p14:tracePt t="78145" x="3343275" y="5926138"/>
          <p14:tracePt t="78169" x="3333750" y="5926138"/>
          <p14:tracePt t="78203" x="3316288" y="5908675"/>
          <p14:tracePt t="78234" x="3306763" y="5899150"/>
          <p14:tracePt t="78249" x="3297238" y="5889625"/>
          <p14:tracePt t="78267" x="3289300" y="5862638"/>
          <p14:tracePt t="78313" x="3279775" y="5853113"/>
          <p14:tracePt t="78402" x="3279775" y="5843588"/>
          <p14:tracePt t="78686" x="3270250" y="5826125"/>
          <p14:tracePt t="78701" x="3252788" y="5807075"/>
          <p14:tracePt t="78717" x="3233738" y="5807075"/>
          <p14:tracePt t="78732" x="3197225" y="5807075"/>
          <p14:tracePt t="78748" x="3151188" y="5807075"/>
          <p14:tracePt t="78763" x="3087688" y="5807075"/>
          <p14:tracePt t="78777" x="3068638" y="5816600"/>
          <p14:tracePt t="78792" x="3041650" y="5826125"/>
          <p14:tracePt t="78881" x="3032125" y="5826125"/>
          <p14:tracePt t="78898" x="3005138" y="5835650"/>
          <p14:tracePt t="78930" x="2932113" y="5853113"/>
          <p14:tracePt t="78946" x="2859088" y="5853113"/>
          <p14:tracePt t="78964" x="2776538" y="5862638"/>
          <p14:tracePt t="78980" x="2667000" y="5881688"/>
          <p14:tracePt t="78999" x="2584450" y="5889625"/>
          <p14:tracePt t="79015" x="2511425" y="5889625"/>
          <p14:tracePt t="79033" x="2393950" y="5899150"/>
          <p14:tracePt t="79049" x="2311400" y="5918200"/>
          <p14:tracePt t="79065" x="2219325" y="5935663"/>
          <p14:tracePt t="79080" x="2128838" y="5954713"/>
          <p14:tracePt t="79096" x="1973263" y="5999163"/>
          <p14:tracePt t="79127" x="1654175" y="6064250"/>
          <p14:tracePt t="79158" x="1425575" y="6108700"/>
          <p14:tracePt t="79172" x="1323975" y="6145213"/>
          <p14:tracePt t="79189" x="1214438" y="6181725"/>
          <p14:tracePt t="79203" x="1160463" y="6218238"/>
          <p14:tracePt t="79219" x="1114425" y="6264275"/>
          <p14:tracePt t="79234" x="1068388" y="6291263"/>
          <p14:tracePt t="79250" x="1041400" y="6310313"/>
          <p14:tracePt t="79264" x="1031875" y="6319838"/>
          <p14:tracePt t="79278" x="985838" y="6356350"/>
          <p14:tracePt t="79294" x="941388" y="6410325"/>
          <p14:tracePt t="79309" x="885825" y="6465888"/>
          <p14:tracePt t="79325" x="803275" y="6529388"/>
          <p14:tracePt t="79341" x="776288" y="6565900"/>
          <p14:tracePt t="79356" x="722313" y="6629400"/>
          <p14:tracePt t="79371" x="693738" y="6656388"/>
          <p14:tracePt t="79387" x="685800" y="6684963"/>
          <p14:tracePt t="79403" x="685800" y="6702425"/>
          <p14:tracePt t="79418" x="685800" y="6711950"/>
          <p14:tracePt t="79434" x="685800" y="6738938"/>
          <p14:tracePt t="79450" x="685800" y="6765925"/>
          <p14:tracePt t="79466" x="693738" y="6794500"/>
          <p14:tracePt t="79481" x="703263" y="6802438"/>
          <p14:tracePt t="79495" x="722313" y="6821488"/>
          <p14:tracePt t="79672" x="1196975" y="6838950"/>
          <p14:tracePt t="79688" x="1270000" y="6831013"/>
          <p14:tracePt t="79704" x="1323975" y="6802438"/>
          <p14:tracePt t="79720" x="1360488" y="6802438"/>
          <p14:tracePt t="79735" x="1425575" y="6784975"/>
          <p14:tracePt t="79766" x="1489075" y="6748463"/>
          <p14:tracePt t="79797" x="1579563" y="6729413"/>
          <p14:tracePt t="79813" x="1625600" y="6711950"/>
          <p14:tracePt t="79827" x="1654175" y="6711950"/>
          <p14:tracePt t="79843" x="1662113" y="6702425"/>
          <p14:tracePt t="79859" x="1671638" y="6702425"/>
          <p14:tracePt t="79875" x="1698625" y="6692900"/>
          <p14:tracePt t="79890" x="1708150" y="6684963"/>
          <p14:tracePt t="79905" x="1727200" y="6684963"/>
          <p14:tracePt t="79936" x="1781175" y="6665913"/>
          <p14:tracePt t="80105" x="1790700" y="6665913"/>
          <p14:tracePt t="80121" x="1800225" y="6656388"/>
          <p14:tracePt t="80380" x="1817688" y="6648450"/>
          <p14:tracePt t="80397" x="1854200" y="6638925"/>
          <p14:tracePt t="80413" x="1890713" y="6619875"/>
          <p14:tracePt t="80431" x="1963738" y="6602413"/>
          <p14:tracePt t="80461" x="2165350" y="6556375"/>
          <p14:tracePt t="80491" x="2357438" y="6502400"/>
          <p14:tracePt t="80506" x="2484438" y="6465888"/>
          <p14:tracePt t="80523" x="2593975" y="6410325"/>
          <p14:tracePt t="80538" x="2649538" y="6383338"/>
          <p14:tracePt t="80555" x="2703513" y="6346825"/>
          <p14:tracePt t="80570" x="2740025" y="6327775"/>
          <p14:tracePt t="80588" x="2768600" y="6319838"/>
          <p14:tracePt t="80603" x="2805113" y="6291263"/>
          <p14:tracePt t="80619" x="2822575" y="6273800"/>
          <p14:tracePt t="80633" x="2832100" y="6264275"/>
          <p14:tracePt t="80650" x="2849563" y="6254750"/>
          <p14:tracePt t="80696" x="2859088" y="6246813"/>
          <p14:tracePt t="80768" x="2868613" y="6237288"/>
          <p14:tracePt t="80800" x="2886075" y="6210300"/>
          <p14:tracePt t="80831" x="2914650" y="6118225"/>
          <p14:tracePt t="80846" x="2922588" y="6091238"/>
          <p14:tracePt t="80877" x="2941638" y="5981700"/>
          <p14:tracePt t="80906" x="2951163" y="5908675"/>
          <p14:tracePt t="80937" x="2951163" y="5872163"/>
          <p14:tracePt t="80966" x="2951163" y="5862638"/>
          <p14:tracePt t="80982" x="2951163" y="5853113"/>
          <p14:tracePt t="83758" x="2941638" y="5853113"/>
          <p14:tracePt t="84046" x="2932113" y="5853113"/>
          <p14:tracePt t="84099" x="2932113" y="5843588"/>
          <p14:tracePt t="84115" x="2922588" y="5835650"/>
          <p14:tracePt t="84218" x="2914650" y="5835650"/>
          <p14:tracePt t="84249" x="2905125" y="5826125"/>
          <p14:tracePt t="84337" x="2905125" y="5799138"/>
          <p14:tracePt t="84351" x="2905125" y="5753100"/>
          <p14:tracePt t="84368" x="2886075" y="5680075"/>
          <p14:tracePt t="84382" x="2886075" y="5588000"/>
          <p14:tracePt t="84399" x="2886075" y="5514975"/>
          <p14:tracePt t="84414" x="2878138" y="5397500"/>
          <p14:tracePt t="84432" x="2878138" y="5360988"/>
          <p14:tracePt t="84445" x="2878138" y="5332413"/>
          <p14:tracePt t="84477" x="2878138" y="5305425"/>
          <p14:tracePt t="84491" x="2878138" y="5295900"/>
          <p14:tracePt t="84508" x="2878138" y="5287963"/>
          <p14:tracePt t="84524" x="2878138" y="5278438"/>
          <p14:tracePt t="84540" x="2886075" y="5268913"/>
          <p14:tracePt t="84772" x="2914650" y="5232400"/>
          <p14:tracePt t="84788" x="2987675" y="5149850"/>
          <p14:tracePt t="84803" x="2987675" y="5141913"/>
          <p14:tracePt t="84818" x="3005138" y="5086350"/>
          <p14:tracePt t="84834" x="3005138" y="5068888"/>
          <p14:tracePt t="84850" x="3014663" y="5040313"/>
          <p14:tracePt t="84866" x="3014663" y="5013325"/>
          <p14:tracePt t="84881" x="3024188" y="4995863"/>
          <p14:tracePt t="84897" x="3024188" y="4986338"/>
          <p14:tracePt t="84913" x="3024188" y="4967288"/>
          <p14:tracePt t="84927" x="3032125" y="4959350"/>
          <p14:tracePt t="84943" x="3032125" y="4940300"/>
          <p14:tracePt t="84959" x="3041650" y="4913313"/>
          <p14:tracePt t="84975" x="3051175" y="4894263"/>
          <p14:tracePt t="84990" x="3051175" y="4857750"/>
          <p14:tracePt t="85026" x="3060700" y="4794250"/>
          <p14:tracePt t="85056" x="3060700" y="4738688"/>
          <p14:tracePt t="85086" x="3060700" y="4684713"/>
          <p14:tracePt t="85115" x="3060700" y="4648200"/>
          <p14:tracePt t="85130" x="3060700" y="4638675"/>
          <p14:tracePt t="85145" x="3060700" y="4629150"/>
          <p14:tracePt t="85160" x="3060700" y="4621213"/>
          <p14:tracePt t="85274" x="3060700" y="4602163"/>
          <p14:tracePt t="85289" x="3060700" y="4592638"/>
          <p14:tracePt t="85304" x="3060700" y="4575175"/>
          <p14:tracePt t="85349" x="3060700" y="4565650"/>
          <p14:tracePt t="85363" x="3051175" y="4548188"/>
          <p14:tracePt t="85420" x="3051175" y="4538663"/>
          <p14:tracePt t="85707" x="3051175" y="4529138"/>
          <p14:tracePt t="85895" x="3060700" y="4519613"/>
          <p14:tracePt t="86000" x="3068638" y="4519613"/>
          <p14:tracePt t="86060" x="3078163" y="4519613"/>
          <p14:tracePt t="86089" x="3097213" y="4519613"/>
          <p14:tracePt t="86121" x="3160713" y="4511675"/>
          <p14:tracePt t="86152" x="3252788" y="4502150"/>
          <p14:tracePt t="86169" x="3352800" y="4502150"/>
          <p14:tracePt t="86202" x="3425825" y="4492625"/>
          <p14:tracePt t="86217" x="3452813" y="4492625"/>
          <p14:tracePt t="86234" x="3471863" y="4492625"/>
          <p14:tracePt t="86266" x="3479800" y="4492625"/>
          <p14:tracePt t="86339" x="3479800" y="4483100"/>
          <p14:tracePt t="89316" x="3471863" y="4492625"/>
          <p14:tracePt t="89330" x="3462338" y="4502150"/>
          <p14:tracePt t="90340" x="3452813" y="4511675"/>
          <p14:tracePt t="90385" x="3443288" y="4511675"/>
          <p14:tracePt t="90431" x="3425825" y="4511675"/>
          <p14:tracePt t="90506" x="3416300" y="4511675"/>
          <p14:tracePt t="90538" x="3406775" y="4511675"/>
          <p14:tracePt t="90554" x="3389313" y="4511675"/>
          <p14:tracePt t="90569" x="3379788" y="4511675"/>
          <p14:tracePt t="90600" x="3370263" y="4502150"/>
          <p14:tracePt t="90616" x="3362325" y="4502150"/>
          <p14:tracePt t="90631" x="3352800" y="4502150"/>
          <p14:tracePt t="90648" x="3325813" y="4492625"/>
          <p14:tracePt t="90679" x="3306763" y="4492625"/>
          <p14:tracePt t="90694" x="3297238" y="4492625"/>
          <p14:tracePt t="90710" x="3289300" y="4483100"/>
          <p14:tracePt t="90758" x="3279775" y="4475163"/>
          <p14:tracePt t="90991" x="3279775" y="4483100"/>
          <p14:tracePt t="91009" x="3279775" y="4492625"/>
          <p14:tracePt t="91024" x="3279775" y="4511675"/>
          <p14:tracePt t="91040" x="3279775" y="4529138"/>
          <p14:tracePt t="91058" x="3279775" y="4548188"/>
          <p14:tracePt t="91073" x="3279775" y="4565650"/>
          <p14:tracePt t="91089" x="3279775" y="4592638"/>
          <p14:tracePt t="91119" x="3289300" y="4621213"/>
          <p14:tracePt t="91134" x="3289300" y="4629150"/>
          <p14:tracePt t="91150" x="3289300" y="4648200"/>
          <p14:tracePt t="91165" x="3289300" y="4665663"/>
          <p14:tracePt t="91180" x="3289300" y="4675188"/>
          <p14:tracePt t="91194" x="3289300" y="4684713"/>
          <p14:tracePt t="91209" x="3289300" y="4711700"/>
          <p14:tracePt t="91242" x="3289300" y="4738688"/>
          <p14:tracePt t="91257" x="3289300" y="4748213"/>
          <p14:tracePt t="91302" x="3289300" y="4757738"/>
          <p14:tracePt t="91590" x="3297238" y="4767263"/>
          <p14:tracePt t="91620" x="3306763" y="4767263"/>
          <p14:tracePt t="91635" x="3333750" y="4767263"/>
          <p14:tracePt t="91652" x="3352800" y="4767263"/>
          <p14:tracePt t="91666" x="3362325" y="4767263"/>
          <p14:tracePt t="91682" x="3398838" y="4767263"/>
          <p14:tracePt t="91697" x="3435350" y="4767263"/>
          <p14:tracePt t="91714" x="3471863" y="4767263"/>
          <p14:tracePt t="91729" x="3489325" y="4767263"/>
          <p14:tracePt t="91744" x="3508375" y="4767263"/>
          <p14:tracePt t="91760" x="3516313" y="4767263"/>
          <p14:tracePt t="91790" x="3525838" y="4767263"/>
          <p14:tracePt t="91822" x="3535363" y="4767263"/>
          <p14:tracePt t="92157" x="3535363" y="4775200"/>
          <p14:tracePt t="92189" x="3508375" y="4784725"/>
          <p14:tracePt t="92221" x="3462338" y="4784725"/>
          <p14:tracePt t="92252" x="3435350" y="4784725"/>
          <p14:tracePt t="92267" x="3425825" y="4784725"/>
          <p14:tracePt t="92298" x="3379788" y="4784725"/>
          <p14:tracePt t="92331" x="3333750" y="4784725"/>
          <p14:tracePt t="92346" x="3316288" y="4784725"/>
          <p14:tracePt t="92361" x="3289300" y="4794250"/>
          <p14:tracePt t="92377" x="3279775" y="4794250"/>
          <p14:tracePt t="92407" x="3233738" y="4794250"/>
          <p14:tracePt t="92439" x="3214688" y="4803775"/>
          <p14:tracePt t="93724" x="3206750" y="4803775"/>
          <p14:tracePt t="93813" x="3197225" y="4803775"/>
          <p14:tracePt t="94196" x="3187700" y="4794250"/>
          <p14:tracePt t="94396" x="3197225" y="4794250"/>
          <p14:tracePt t="94427" x="3224213" y="4784725"/>
          <p14:tracePt t="94443" x="3233738" y="4784725"/>
          <p14:tracePt t="94458" x="3260725" y="4784725"/>
          <p14:tracePt t="94473" x="3279775" y="4784725"/>
          <p14:tracePt t="94489" x="3316288" y="4784725"/>
          <p14:tracePt t="94505" x="3343275" y="4784725"/>
          <p14:tracePt t="94520" x="3370263" y="4784725"/>
          <p14:tracePt t="94535" x="3398838" y="4784725"/>
          <p14:tracePt t="94552" x="3425825" y="4784725"/>
          <p14:tracePt t="94567" x="3452813" y="4784725"/>
          <p14:tracePt t="94583" x="3462338" y="4784725"/>
          <p14:tracePt t="94598" x="3471863" y="4784725"/>
          <p14:tracePt t="94612" x="3479800" y="4784725"/>
          <p14:tracePt t="94657" x="3489325" y="4784725"/>
          <p14:tracePt t="94919" x="3471863" y="4784725"/>
          <p14:tracePt t="94949" x="3462338" y="4784725"/>
          <p14:tracePt t="94979" x="3435350" y="4784725"/>
          <p14:tracePt t="95009" x="3406775" y="4784725"/>
          <p14:tracePt t="95024" x="3398838" y="4784725"/>
          <p14:tracePt t="95041" x="3389313" y="4784725"/>
          <p14:tracePt t="95041" x="3370263" y="4784725"/>
          <p14:tracePt t="95056" x="3352800" y="4784725"/>
          <p14:tracePt t="95084" x="3297238" y="4784725"/>
          <p14:tracePt t="95100" x="3279775" y="4784725"/>
          <p14:tracePt t="95116" x="3260725" y="4784725"/>
          <p14:tracePt t="95131" x="3243263" y="4784725"/>
          <p14:tracePt t="95146" x="3233738" y="4784725"/>
          <p14:tracePt t="95163" x="3224213" y="4784725"/>
          <p14:tracePt t="95193" x="3206750" y="4784725"/>
          <p14:tracePt t="95208" x="3197225" y="4784725"/>
          <p14:tracePt t="95224" x="3187700" y="4784725"/>
          <p14:tracePt t="101661" x="3187700" y="4757738"/>
          <p14:tracePt t="101676" x="3187700" y="4702175"/>
          <p14:tracePt t="101691" x="3187700" y="4665663"/>
          <p14:tracePt t="101707" x="3187700" y="4648200"/>
          <p14:tracePt t="101723" x="3178175" y="4629150"/>
          <p14:tracePt t="101759" x="3178175" y="4611688"/>
          <p14:tracePt t="101791" x="3178175" y="4592638"/>
          <p14:tracePt t="101806" x="3178175" y="4584700"/>
          <p14:tracePt t="101821" x="3170238" y="4584700"/>
          <p14:tracePt t="101838" x="3160713" y="4575175"/>
          <p14:tracePt t="101853" x="3160713" y="4565650"/>
          <p14:tracePt t="101869" x="3151188" y="4538663"/>
          <p14:tracePt t="101884" x="3151188" y="4519613"/>
          <p14:tracePt t="101899" x="3151188" y="4511675"/>
          <p14:tracePt t="103269" x="3151188" y="4548188"/>
          <p14:tracePt t="103283" x="3151188" y="4584700"/>
          <p14:tracePt t="103299" x="3151188" y="4648200"/>
          <p14:tracePt t="103329" x="3151188" y="4767263"/>
          <p14:tracePt t="103359" x="3151188" y="4840288"/>
          <p14:tracePt t="103359" x="3151188" y="4848225"/>
          <p14:tracePt t="103390" x="3151188" y="4884738"/>
          <p14:tracePt t="103406" x="3151188" y="4894263"/>
          <p14:tracePt t="103421" x="3151188" y="4913313"/>
          <p14:tracePt t="103614" x="3151188" y="4930775"/>
          <p14:tracePt t="103627" x="3151188" y="4949825"/>
          <p14:tracePt t="103643" x="3151188" y="4959350"/>
          <p14:tracePt t="103658" x="3151188" y="4967288"/>
          <p14:tracePt t="103674" x="3151188" y="4976813"/>
          <p14:tracePt t="103689" x="3151188" y="4986338"/>
          <p14:tracePt t="103847" x="3160713" y="4995863"/>
          <p14:tracePt t="104035" x="3160713" y="4967288"/>
          <p14:tracePt t="104051" x="3160713" y="4959350"/>
          <p14:tracePt t="104070" x="3160713" y="4949825"/>
          <p14:tracePt t="111021" x="3160713" y="4940300"/>
          <p14:tracePt t="111169" x="3170238" y="4940300"/>
          <p14:tracePt t="111199" x="3178175" y="4949825"/>
          <p14:tracePt t="111328" x="3187700" y="4959350"/>
          <p14:tracePt t="111618" x="3214688" y="4959350"/>
          <p14:tracePt t="111663" x="3224213" y="4967288"/>
          <p14:tracePt t="111679" x="3233738" y="4967288"/>
          <p14:tracePt t="111799" x="3243263" y="4967288"/>
          <p14:tracePt t="112018" x="3252788" y="4967288"/>
          <p14:tracePt t="112050" x="3252788" y="4913313"/>
          <p14:tracePt t="112066" x="3260725" y="4884738"/>
          <p14:tracePt t="112082" x="3260725" y="4840288"/>
          <p14:tracePt t="112097" x="3260725" y="4803775"/>
          <p14:tracePt t="112113" x="3270250" y="4757738"/>
          <p14:tracePt t="112129" x="3270250" y="4721225"/>
          <p14:tracePt t="112144" x="3270250" y="4684713"/>
          <p14:tracePt t="112161" x="3270250" y="4648200"/>
          <p14:tracePt t="112176" x="3270250" y="4629150"/>
          <p14:tracePt t="112191" x="3270250" y="4611688"/>
          <p14:tracePt t="112208" x="3270250" y="4584700"/>
          <p14:tracePt t="112223" x="3270250" y="4538663"/>
          <p14:tracePt t="112239" x="3270250" y="4511675"/>
          <p14:tracePt t="112255" x="3270250" y="4483100"/>
          <p14:tracePt t="112270" x="3270250" y="4446588"/>
          <p14:tracePt t="112302" x="3270250" y="4392613"/>
          <p14:tracePt t="112317" x="3260725" y="4365625"/>
          <p14:tracePt t="112333" x="3260725" y="4356100"/>
          <p14:tracePt t="112346" x="3260725" y="4346575"/>
          <p14:tracePt t="112391" x="3260725" y="4337050"/>
          <p14:tracePt t="112606" x="3260725" y="4365625"/>
          <p14:tracePt t="112637" x="3260725" y="4410075"/>
          <p14:tracePt t="112668" x="3260725" y="4465638"/>
          <p14:tracePt t="112683" x="3260725" y="4483100"/>
          <p14:tracePt t="112700" x="3260725" y="4519613"/>
          <p14:tracePt t="112715" x="3260725" y="4556125"/>
          <p14:tracePt t="112745" x="3260725" y="4592638"/>
          <p14:tracePt t="112774" x="3260725" y="4648200"/>
          <p14:tracePt t="112791" x="3270250" y="4702175"/>
          <p14:tracePt t="112806" x="3270250" y="4711700"/>
          <p14:tracePt t="112822" x="3270250" y="4738688"/>
          <p14:tracePt t="112838" x="3270250" y="4767263"/>
          <p14:tracePt t="112839" x="3270250" y="4775200"/>
          <p14:tracePt t="112855" x="3270250" y="4784725"/>
          <p14:tracePt t="112887" x="3279775" y="4821238"/>
          <p14:tracePt t="112919" x="3279775" y="4848225"/>
          <p14:tracePt t="112951" x="3279775" y="4876800"/>
          <p14:tracePt t="112965" x="3279775" y="4884738"/>
          <p14:tracePt t="113026" x="3279775" y="4894263"/>
          <p14:tracePt t="113056" x="3279775" y="4903788"/>
          <p14:tracePt t="113144" x="3279775" y="4913313"/>
          <p14:tracePt t="116286" x="3279775" y="4903788"/>
          <p14:tracePt t="118707" x="3289300" y="4894263"/>
          <p14:tracePt t="121402" x="3279775" y="4894263"/>
          <p14:tracePt t="121432" x="3243263" y="4894263"/>
          <p14:tracePt t="121433" x="3214688" y="4903788"/>
          <p14:tracePt t="121447" x="3160713" y="4903788"/>
          <p14:tracePt t="121464" x="3005138" y="4913313"/>
          <p14:tracePt t="121478" x="2474913" y="4976813"/>
          <p14:tracePt t="121494" x="949325" y="4702175"/>
          <p14:tracePt t="122637" x="328613" y="4629150"/>
          <p14:tracePt t="122668" x="612775" y="4657725"/>
          <p14:tracePt t="122700" x="1014413" y="4657725"/>
          <p14:tracePt t="122715" x="1177925" y="4657725"/>
          <p14:tracePt t="122747" x="1452563" y="4657725"/>
          <p14:tracePt t="122777" x="1644650" y="4657725"/>
          <p14:tracePt t="122808" x="1863725" y="4657725"/>
          <p14:tracePt t="122809" x="1954213" y="4657725"/>
          <p14:tracePt t="122825" x="2201863" y="4665663"/>
          <p14:tracePt t="122858" x="2613025" y="4702175"/>
          <p14:tracePt t="122887" x="3041650" y="4803775"/>
          <p14:tracePt t="122917" x="3370263" y="4959350"/>
          <p14:tracePt t="122949" x="3625850" y="5059363"/>
          <p14:tracePt t="122964" x="3681413" y="5086350"/>
          <p14:tracePt t="123141" x="3690938" y="5086350"/>
          <p14:tracePt t="123171" x="3698875" y="5105400"/>
          <p14:tracePt t="123185" x="3717925" y="5149850"/>
          <p14:tracePt t="123215" x="3727450" y="5278438"/>
          <p14:tracePt t="123244" x="3717925" y="5295900"/>
          <p14:tracePt t="123555" x="3671888" y="5287963"/>
          <p14:tracePt t="123587" x="3654425" y="5268913"/>
          <p14:tracePt t="123662" x="3644900" y="5268913"/>
          <p14:tracePt t="123708" x="3617913" y="5259388"/>
          <p14:tracePt t="123724" x="3608388" y="5259388"/>
          <p14:tracePt t="123739" x="3581400" y="5251450"/>
          <p14:tracePt t="123754" x="3571875" y="5241925"/>
          <p14:tracePt t="123771" x="3562350" y="5232400"/>
          <p14:tracePt t="124060" x="3589338" y="5232400"/>
          <p14:tracePt t="124076" x="3617913" y="5232400"/>
          <p14:tracePt t="124090" x="3644900" y="5232400"/>
          <p14:tracePt t="124107" x="3662363" y="5232400"/>
          <p14:tracePt t="124137" x="3671888" y="5232400"/>
          <p14:tracePt t="124590" x="3708400" y="5232400"/>
          <p14:tracePt t="124606" x="3744913" y="5232400"/>
          <p14:tracePt t="124623" x="3790950" y="5232400"/>
          <p14:tracePt t="124639" x="3854450" y="5232400"/>
          <p14:tracePt t="124658" x="3883025" y="5232400"/>
          <p14:tracePt t="124673" x="3919538" y="5232400"/>
          <p14:tracePt t="124689" x="3956050" y="5232400"/>
          <p14:tracePt t="124705" x="3992563" y="5232400"/>
          <p14:tracePt t="124722" x="4029075" y="5232400"/>
          <p14:tracePt t="124738" x="4056063" y="5232400"/>
          <p14:tracePt t="124756" x="4073525" y="5232400"/>
          <p14:tracePt t="124771" x="4102100" y="5232400"/>
          <p14:tracePt t="124788" x="4110038" y="5232400"/>
          <p14:tracePt t="124802" x="4138613" y="5232400"/>
          <p14:tracePt t="124820" x="4165600" y="5232400"/>
          <p14:tracePt t="124821" x="4175125" y="5232400"/>
          <p14:tracePt t="124852" x="4183063" y="5232400"/>
          <p14:tracePt t="124865" x="4192588" y="5232400"/>
          <p14:tracePt t="124896" x="4248150" y="5232400"/>
          <p14:tracePt t="124912" x="4256088" y="5222875"/>
          <p14:tracePt t="124927" x="4275138" y="5222875"/>
          <p14:tracePt t="124942" x="4284663" y="5214938"/>
          <p14:tracePt t="124974" x="4292600" y="5214938"/>
          <p14:tracePt t="124989" x="4302125" y="5214938"/>
          <p14:tracePt t="124997" x="4311650" y="5214938"/>
          <p14:tracePt t="125011" x="4321175" y="5214938"/>
          <p14:tracePt t="125027" x="4330700" y="5214938"/>
          <p14:tracePt t="125057" x="4384675" y="5205413"/>
          <p14:tracePt t="125087" x="4403725" y="5195888"/>
          <p14:tracePt t="125118" x="4411663" y="5195888"/>
          <p14:tracePt t="125149" x="4421188" y="5186363"/>
          <p14:tracePt t="125936" x="4421188" y="5195888"/>
          <p14:tracePt t="125951" x="4411663" y="5195888"/>
          <p14:tracePt t="125968" x="4394200" y="5205413"/>
          <p14:tracePt t="125982" x="4375150" y="5222875"/>
          <p14:tracePt t="125999" x="4357688" y="5222875"/>
          <p14:tracePt t="126013" x="4338638" y="5232400"/>
          <p14:tracePt t="126045" x="4330700" y="5241925"/>
          <p14:tracePt t="126091" x="4292600" y="5268913"/>
          <p14:tracePt t="126106" x="4284663" y="5278438"/>
          <p14:tracePt t="126107" x="4275138" y="5278438"/>
          <p14:tracePt t="126124" x="4256088" y="5287963"/>
          <p14:tracePt t="126139" x="4229100" y="5305425"/>
          <p14:tracePt t="126174" x="4156075" y="5324475"/>
          <p14:tracePt t="126189" x="4102100" y="5332413"/>
          <p14:tracePt t="126206" x="4046538" y="5351463"/>
          <p14:tracePt t="126221" x="3992563" y="5351463"/>
          <p14:tracePt t="126237" x="3956050" y="5360988"/>
          <p14:tracePt t="126253" x="3919538" y="5360988"/>
          <p14:tracePt t="126269" x="3910013" y="5360988"/>
          <p14:tracePt t="126283" x="3890963" y="5360988"/>
          <p14:tracePt t="126300" x="3863975" y="5360988"/>
          <p14:tracePt t="126314" x="3846513" y="5360988"/>
          <p14:tracePt t="126345" x="3827463" y="5360988"/>
          <p14:tracePt t="126357" x="3817938" y="5360988"/>
          <p14:tracePt t="126373" x="3810000" y="5351463"/>
          <p14:tracePt t="126387" x="3800475" y="5351463"/>
          <p14:tracePt t="126403" x="3790950" y="5341938"/>
          <p14:tracePt t="126434" x="3781425" y="5332413"/>
          <p14:tracePt t="126478" x="3773488" y="5324475"/>
          <p14:tracePt t="126507" x="3754438" y="5295900"/>
          <p14:tracePt t="126565" x="3754438" y="5287963"/>
          <p14:tracePt t="126598" x="3754438" y="5278438"/>
          <p14:tracePt t="126628" x="3744913" y="5268913"/>
          <p14:tracePt t="128603" x="3763963" y="5268913"/>
          <p14:tracePt t="128618" x="3773488" y="5268913"/>
          <p14:tracePt t="128636" x="3790950" y="5268913"/>
          <p14:tracePt t="128651" x="3817938" y="5278438"/>
          <p14:tracePt t="128666" x="3846513" y="5278438"/>
          <p14:tracePt t="128681" x="3883025" y="5278438"/>
          <p14:tracePt t="128697" x="3919538" y="5295900"/>
          <p14:tracePt t="128713" x="3937000" y="5295900"/>
          <p14:tracePt t="128728" x="3963988" y="5305425"/>
          <p14:tracePt t="128744" x="4000500" y="5314950"/>
          <p14:tracePt t="128759" x="4029075" y="5314950"/>
          <p14:tracePt t="128775" x="4073525" y="5314950"/>
          <p14:tracePt t="128791" x="4138613" y="5314950"/>
          <p14:tracePt t="128807" x="4183063" y="5314950"/>
          <p14:tracePt t="128825" x="4219575" y="5314950"/>
          <p14:tracePt t="128841" x="4248150" y="5314950"/>
          <p14:tracePt t="128858" x="4256088" y="5314950"/>
          <p14:tracePt t="128891" x="4265613" y="5314950"/>
          <p14:tracePt t="128938" x="4275138" y="5314950"/>
          <p14:tracePt t="128984" x="4284663" y="5314950"/>
          <p14:tracePt t="129045" x="4292600" y="5314950"/>
          <p14:tracePt t="129060" x="4302125" y="5305425"/>
          <p14:tracePt t="129090" x="4302125" y="5295900"/>
          <p14:tracePt t="129135" x="4311650" y="5295900"/>
          <p14:tracePt t="129149" x="4321175" y="5287963"/>
          <p14:tracePt t="129181" x="4321175" y="5278438"/>
          <p14:tracePt t="129196" x="4321175" y="5268913"/>
          <p14:tracePt t="129213" x="4330700" y="5259388"/>
          <p14:tracePt t="129243" x="4330700" y="5251450"/>
          <p14:tracePt t="129263" x="4338638" y="5241925"/>
          <p14:tracePt t="129291" x="4338638" y="5232400"/>
          <p14:tracePt t="129337" x="4348163" y="5232400"/>
          <p14:tracePt t="129368" x="4348163" y="5222875"/>
          <p14:tracePt t="129382" x="4348163" y="5214938"/>
          <p14:tracePt t="129438" x="4348163" y="5205413"/>
          <p14:tracePt t="129493" x="4348163" y="5195888"/>
          <p14:tracePt t="129578" x="4348163" y="5186363"/>
          <p14:tracePt t="130670" x="4348163" y="5195888"/>
          <p14:tracePt t="130701" x="4348163" y="5205413"/>
          <p14:tracePt t="130715" x="4348163" y="5214938"/>
          <p14:tracePt t="130746" x="4348163" y="5222875"/>
          <p14:tracePt t="130762" x="4338638" y="5241925"/>
          <p14:tracePt t="130777" x="4338638" y="5251450"/>
          <p14:tracePt t="130793" x="4338638" y="5259388"/>
          <p14:tracePt t="130809" x="4338638" y="5287963"/>
          <p14:tracePt t="130824" x="4338638" y="5314950"/>
          <p14:tracePt t="130840" x="4338638" y="5332413"/>
          <p14:tracePt t="130856" x="4338638" y="5360988"/>
          <p14:tracePt t="130889" x="4338638" y="5424488"/>
          <p14:tracePt t="130903" x="4338638" y="5461000"/>
          <p14:tracePt t="130920" x="4338638" y="5487988"/>
          <p14:tracePt t="130934" x="4338638" y="5497513"/>
          <p14:tracePt t="130951" x="4338638" y="5514975"/>
          <p14:tracePt t="130965" x="4338638" y="5543550"/>
          <p14:tracePt t="130996" x="4338638" y="5570538"/>
          <p14:tracePt t="131011" x="4338638" y="5580063"/>
          <p14:tracePt t="131026" x="4338638" y="5597525"/>
          <p14:tracePt t="131044" x="4338638" y="5634038"/>
          <p14:tracePt t="131076" x="4348163" y="5697538"/>
          <p14:tracePt t="131106" x="4367213" y="5789613"/>
          <p14:tracePt t="131106" x="4375150" y="5807075"/>
          <p14:tracePt t="131137" x="4375150" y="5872163"/>
          <p14:tracePt t="131153" x="4394200" y="5918200"/>
          <p14:tracePt t="131169" x="4394200" y="5954713"/>
          <p14:tracePt t="131185" x="4394200" y="5981700"/>
          <p14:tracePt t="131215" x="4394200" y="6064250"/>
          <p14:tracePt t="131245" x="4394200" y="6118225"/>
          <p14:tracePt t="131275" x="4403725" y="6154738"/>
          <p14:tracePt t="131290" x="4403725" y="6164263"/>
          <p14:tracePt t="131308" x="4403725" y="6191250"/>
          <p14:tracePt t="131323" x="4403725" y="6218238"/>
          <p14:tracePt t="131340" x="4403725" y="6273800"/>
          <p14:tracePt t="131356" x="4421188" y="6327775"/>
          <p14:tracePt t="131389" x="4421188" y="6400800"/>
          <p14:tracePt t="131405" x="4421188" y="6437313"/>
          <p14:tracePt t="131437" x="4421188" y="6483350"/>
          <p14:tracePt t="131469" x="4430713" y="6519863"/>
          <p14:tracePt t="131502" x="4430713" y="6529388"/>
          <p14:tracePt t="135619" x="4421188" y="6483350"/>
          <p14:tracePt t="135651" x="4403725" y="6419850"/>
          <p14:tracePt t="135682" x="4375150" y="6383338"/>
          <p14:tracePt t="135696" x="4375150" y="6373813"/>
          <p14:tracePt t="135696" x="4367213" y="6356350"/>
          <p14:tracePt t="135728" x="4338638" y="6310313"/>
          <p14:tracePt t="135759" x="4311650" y="6246813"/>
          <p14:tracePt t="135789" x="4292600" y="6164263"/>
          <p14:tracePt t="135806" x="4275138" y="6137275"/>
          <p14:tracePt t="135837" x="4256088" y="6081713"/>
          <p14:tracePt t="135869" x="4229100" y="6018213"/>
          <p14:tracePt t="135900" x="4211638" y="5918200"/>
          <p14:tracePt t="135916" x="4202113" y="5899150"/>
          <p14:tracePt t="135932" x="4183063" y="5872163"/>
          <p14:tracePt t="135948" x="4175125" y="5835650"/>
          <p14:tracePt t="135980" x="4146550" y="5770563"/>
          <p14:tracePt t="135995" x="4138613" y="5734050"/>
          <p14:tracePt t="136009" x="4119563" y="5707063"/>
          <p14:tracePt t="136026" x="4110038" y="5670550"/>
          <p14:tracePt t="136041" x="4102100" y="5643563"/>
          <p14:tracePt t="136085" x="4102100" y="5634038"/>
          <p14:tracePt t="136116" x="4092575" y="5624513"/>
          <p14:tracePt t="136220" x="4092575" y="5616575"/>
          <p14:tracePt t="136264" x="4092575" y="5607050"/>
          <p14:tracePt t="136737" x="4073525" y="5616575"/>
          <p14:tracePt t="136752" x="4073525" y="5624513"/>
          <p14:tracePt t="136769" x="4065588" y="5634038"/>
          <p14:tracePt t="136784" x="4065588" y="5653088"/>
          <p14:tracePt t="136815" x="4065588" y="5680075"/>
          <p14:tracePt t="136843" x="4065588" y="5716588"/>
          <p14:tracePt t="136858" x="4065588" y="5726113"/>
          <p14:tracePt t="136858" x="4056063" y="5762625"/>
          <p14:tracePt t="136874" x="4046538" y="5789613"/>
          <p14:tracePt t="136890" x="4046538" y="5816600"/>
          <p14:tracePt t="136907" x="4037013" y="5862638"/>
          <p14:tracePt t="136923" x="4029075" y="5908675"/>
          <p14:tracePt t="136939" x="4029075" y="5926138"/>
          <p14:tracePt t="136953" x="4029075" y="5954713"/>
          <p14:tracePt t="136969" x="4019550" y="5972175"/>
          <p14:tracePt t="136984" x="4010025" y="6008688"/>
          <p14:tracePt t="137001" x="4000500" y="6027738"/>
          <p14:tracePt t="137017" x="3992563" y="6064250"/>
          <p14:tracePt t="137033" x="3992563" y="6100763"/>
          <p14:tracePt t="137048" x="3973513" y="6145213"/>
          <p14:tracePt t="137070" x="3963988" y="6181725"/>
          <p14:tracePt t="137101" x="3956050" y="6237288"/>
          <p14:tracePt t="137116" x="3946525" y="6246813"/>
          <p14:tracePt t="137177" x="3946525" y="6254750"/>
          <p14:tracePt t="137208" x="3927475" y="6273800"/>
          <p14:tracePt t="137238" x="3910013" y="6310313"/>
          <p14:tracePt t="137254" x="3910013" y="6327775"/>
          <p14:tracePt t="137270" x="3900488" y="6356350"/>
          <p14:tracePt t="138598" x="3937000" y="6356350"/>
          <p14:tracePt t="138628" x="4010025" y="6346825"/>
          <p14:tracePt t="138659" x="4165600" y="6346825"/>
          <p14:tracePt t="138691" x="4348163" y="6346825"/>
          <p14:tracePt t="138706" x="4503738" y="6346825"/>
          <p14:tracePt t="138737" x="4914900" y="6346825"/>
          <p14:tracePt t="138768" x="5380038" y="6346825"/>
          <p14:tracePt t="138798" x="5800725" y="6346825"/>
          <p14:tracePt t="138814" x="6002338" y="6346825"/>
          <p14:tracePt t="138830" x="6138863" y="6327775"/>
          <p14:tracePt t="138845" x="6192838" y="6327775"/>
          <p14:tracePt t="138876" x="6202363" y="6327775"/>
          <p14:tracePt t="138989" x="6211888" y="6319838"/>
          <p14:tracePt t="139089" x="6211888" y="6310313"/>
          <p14:tracePt t="139105" x="6229350" y="6273800"/>
          <p14:tracePt t="139122" x="6229350" y="6210300"/>
          <p14:tracePt t="139138" x="6229350" y="6145213"/>
          <p14:tracePt t="139154" x="6248400" y="6035675"/>
          <p14:tracePt t="139168" x="6257925" y="5945188"/>
          <p14:tracePt t="139184" x="6257925" y="5835650"/>
          <p14:tracePt t="139197" x="6257925" y="5762625"/>
          <p14:tracePt t="139212" x="6275388" y="5689600"/>
          <p14:tracePt t="139225" x="6275388" y="5634038"/>
          <p14:tracePt t="139241" x="6284913" y="5570538"/>
          <p14:tracePt t="139256" x="6294438" y="5507038"/>
          <p14:tracePt t="139271" x="6302375" y="5451475"/>
          <p14:tracePt t="139290" x="6321425" y="5360988"/>
          <p14:tracePt t="139290" x="6321425" y="5341938"/>
          <p14:tracePt t="139305" x="6330950" y="5314950"/>
          <p14:tracePt t="139322" x="6338888" y="5251450"/>
          <p14:tracePt t="139337" x="6357938" y="5195888"/>
          <p14:tracePt t="139353" x="6357938" y="5159375"/>
          <p14:tracePt t="139368" x="6367463" y="5105400"/>
          <p14:tracePt t="139384" x="6367463" y="5068888"/>
          <p14:tracePt t="139399" x="6375400" y="5022850"/>
          <p14:tracePt t="139415" x="6384925" y="4995863"/>
          <p14:tracePt t="139428" x="6394450" y="4976813"/>
          <p14:tracePt t="139444" x="6411913" y="4959350"/>
          <p14:tracePt t="139459" x="6421438" y="4913313"/>
          <p14:tracePt t="139489" x="6430963" y="4840288"/>
          <p14:tracePt t="139520" x="6430963" y="4794250"/>
          <p14:tracePt t="139536" x="6430963" y="4757738"/>
          <p14:tracePt t="139552" x="6430963" y="4738688"/>
          <p14:tracePt t="139567" x="6430963" y="4721225"/>
          <p14:tracePt t="139599" x="6430963" y="4702175"/>
          <p14:tracePt t="139630" x="6430963" y="4694238"/>
          <p14:tracePt t="139716" x="6430963" y="4684713"/>
          <p14:tracePt t="139760" x="6440488" y="4675188"/>
          <p14:tracePt t="140051" x="6440488" y="4665663"/>
          <p14:tracePt t="140065" x="6440488" y="4657725"/>
          <p14:tracePt t="140136" x="6440488" y="4648200"/>
          <p14:tracePt t="140150" x="6440488" y="4638675"/>
          <p14:tracePt t="140398" x="6440488" y="4648200"/>
          <p14:tracePt t="140413" x="6448425" y="4657725"/>
          <p14:tracePt t="140428" x="6448425" y="4684713"/>
          <p14:tracePt t="140443" x="6457950" y="4711700"/>
          <p14:tracePt t="140459" x="6467475" y="4738688"/>
          <p14:tracePt t="140475" x="6467475" y="4757738"/>
          <p14:tracePt t="140491" x="6477000" y="4784725"/>
          <p14:tracePt t="140507" x="6486525" y="4821238"/>
          <p14:tracePt t="140523" x="6494463" y="4884738"/>
          <p14:tracePt t="140539" x="6494463" y="4894263"/>
          <p14:tracePt t="140556" x="6503988" y="4949825"/>
          <p14:tracePt t="140573" x="6503988" y="4995863"/>
          <p14:tracePt t="140589" x="6503988" y="5068888"/>
          <p14:tracePt t="140606" x="6503988" y="5122863"/>
          <p14:tracePt t="140638" x="6503988" y="5205413"/>
          <p14:tracePt t="140653" x="6503988" y="5251450"/>
          <p14:tracePt t="140670" x="6513513" y="5314950"/>
          <p14:tracePt t="140684" x="6513513" y="5378450"/>
          <p14:tracePt t="140701" x="6513513" y="5441950"/>
          <p14:tracePt t="140716" x="6513513" y="5507038"/>
          <p14:tracePt t="140747" x="6513513" y="5661025"/>
          <p14:tracePt t="140763" x="6513513" y="5734050"/>
          <p14:tracePt t="140777" x="6513513" y="5807075"/>
          <p14:tracePt t="140792" x="6513513" y="5881688"/>
          <p14:tracePt t="140807" x="6503988" y="5926138"/>
          <p14:tracePt t="140824" x="6503988" y="5999163"/>
          <p14:tracePt t="140839" x="6503988" y="6045200"/>
          <p14:tracePt t="140855" x="6494463" y="6072188"/>
          <p14:tracePt t="140887" x="6494463" y="6137275"/>
          <p14:tracePt t="140900" x="6486525" y="6154738"/>
          <p14:tracePt t="140917" x="6477000" y="6173788"/>
          <p14:tracePt t="140932" x="6467475" y="6191250"/>
          <p14:tracePt t="140950" x="6467475" y="6218238"/>
          <p14:tracePt t="140965" x="6467475" y="6227763"/>
          <p14:tracePt t="140996" x="6448425" y="6264275"/>
          <p14:tracePt t="141027" x="6448425" y="6273800"/>
          <p14:tracePt t="141229" x="6448425" y="6283325"/>
          <p14:tracePt t="141242" x="6467475" y="6291263"/>
          <p14:tracePt t="141276" x="6503988" y="6310313"/>
          <p14:tracePt t="141292" x="6523038" y="6327775"/>
          <p14:tracePt t="141308" x="6540500" y="6337300"/>
          <p14:tracePt t="141323" x="6567488" y="6346825"/>
          <p14:tracePt t="141496" x="6577013" y="6346825"/>
          <p14:tracePt t="141526" x="6586538" y="6346825"/>
          <p14:tracePt t="141542" x="6586538" y="6337300"/>
          <p14:tracePt t="141557" x="6596063" y="6327775"/>
          <p14:tracePt t="141572" x="6596063" y="6319838"/>
          <p14:tracePt t="141588" x="6596063" y="6310313"/>
          <p14:tracePt t="141603" x="6596063" y="6300788"/>
          <p14:tracePt t="141619" x="6596063" y="6291263"/>
          <p14:tracePt t="141633" x="6604000" y="6291263"/>
          <p14:tracePt t="141692" x="6604000" y="6283325"/>
          <p14:tracePt t="141722" x="6613525" y="6264275"/>
          <p14:tracePt t="143699" x="6659563" y="6283325"/>
          <p14:tracePt t="143730" x="6669088" y="6300788"/>
          <p14:tracePt t="144536" x="6677025" y="6300788"/>
          <p14:tracePt t="154515" x="6677025" y="6264275"/>
          <p14:tracePt t="154530" x="6669088" y="6237288"/>
          <p14:tracePt t="154547" x="6650038" y="6181725"/>
          <p14:tracePt t="154561" x="6650038" y="6154738"/>
          <p14:tracePt t="154578" x="6596063" y="6054725"/>
          <p14:tracePt t="154593" x="6567488" y="5999163"/>
          <p14:tracePt t="154610" x="6513513" y="5918200"/>
          <p14:tracePt t="154625" x="6421438" y="5753100"/>
          <p14:tracePt t="154642" x="6265863" y="5514975"/>
          <p14:tracePt t="154642" x="6211888" y="5405438"/>
          <p14:tracePt t="154657" x="6148388" y="5287963"/>
          <p14:tracePt t="154674" x="5929313" y="4967288"/>
          <p14:tracePt t="154689" x="5854700" y="4840288"/>
          <p14:tracePt t="154707" x="5618163" y="4548188"/>
          <p14:tracePt t="154722" x="5453063" y="4373563"/>
          <p14:tracePt t="154740" x="5316538" y="4237038"/>
          <p14:tracePt t="154756" x="5160963" y="4100513"/>
          <p14:tracePt t="154789" x="4914900" y="3898900"/>
          <p14:tracePt t="154805" x="4822825" y="3835400"/>
          <p14:tracePt t="154837" x="4540250" y="3698875"/>
          <p14:tracePt t="154867" x="4284663" y="3579813"/>
          <p14:tracePt t="154899" x="4083050" y="3543300"/>
          <p14:tracePt t="154930" x="3827463" y="3506788"/>
          <p14:tracePt t="154944" x="3727450" y="3497263"/>
          <p14:tracePt t="154974" x="3608388" y="3487738"/>
          <p14:tracePt t="154990" x="3552825" y="3487738"/>
          <p14:tracePt t="155006" x="3498850" y="3487738"/>
          <p14:tracePt t="155038" x="3370263" y="3487738"/>
          <p14:tracePt t="155070" x="3297238" y="3487738"/>
          <p14:tracePt t="155085" x="3289300" y="3487738"/>
          <p14:tracePt t="155145" x="3260725" y="3487738"/>
          <p14:tracePt t="155176" x="3260725" y="3470275"/>
          <p14:tracePt t="155191" x="3252788" y="3460750"/>
          <p14:tracePt t="155207" x="3252788" y="3443288"/>
          <p14:tracePt t="155222" x="3252788" y="3424238"/>
          <p14:tracePt t="155238" x="3252788" y="3414713"/>
          <p14:tracePt t="156425" x="3252788" y="3406775"/>
          <p14:tracePt t="156873" x="3270250" y="3424238"/>
          <p14:tracePt t="156888" x="3297238" y="3451225"/>
          <p14:tracePt t="156905" x="3343275" y="3479800"/>
          <p14:tracePt t="156920" x="3416300" y="3506788"/>
          <p14:tracePt t="156938" x="3489325" y="3516313"/>
          <p14:tracePt t="156953" x="3589338" y="3524250"/>
          <p14:tracePt t="156972" x="3662363" y="3533775"/>
          <p14:tracePt t="156988" x="3817938" y="3552825"/>
          <p14:tracePt t="157018" x="4175125" y="3552825"/>
          <p14:tracePt t="157033" x="4330700" y="3552825"/>
          <p14:tracePt t="157048" x="4440238" y="3552825"/>
          <p14:tracePt t="157064" x="4540250" y="3552825"/>
          <p14:tracePt t="157080" x="4603750" y="3552825"/>
          <p14:tracePt t="157096" x="4667250" y="3552825"/>
          <p14:tracePt t="157125" x="4713288" y="3524250"/>
          <p14:tracePt t="157139" x="4776788" y="3506788"/>
          <p14:tracePt t="157147" x="4795838" y="3497263"/>
          <p14:tracePt t="157176" x="4878388" y="3443288"/>
          <p14:tracePt t="157208" x="4978400" y="3387725"/>
          <p14:tracePt t="157240" x="5060950" y="3305175"/>
          <p14:tracePt t="157256" x="5087938" y="3241675"/>
          <p14:tracePt t="157289" x="5097463" y="3159125"/>
          <p14:tracePt t="157305" x="5114925" y="3105150"/>
          <p14:tracePt t="157320" x="5114925" y="3068638"/>
          <p14:tracePt t="157338" x="5124450" y="3022600"/>
          <p14:tracePt t="157368" x="5124450" y="2995613"/>
          <p14:tracePt t="157384" x="5124450" y="2959100"/>
          <p14:tracePt t="157400" x="5114925" y="2930525"/>
          <p14:tracePt t="157415" x="5097463" y="2913063"/>
          <p14:tracePt t="157431" x="5078413" y="2894013"/>
          <p14:tracePt t="157458" x="5060950" y="2867025"/>
          <p14:tracePt t="157488" x="5024438" y="2849563"/>
          <p14:tracePt t="157519" x="4968875" y="2849563"/>
          <p14:tracePt t="157534" x="4905375" y="2840038"/>
          <p14:tracePt t="157549" x="4851400" y="2840038"/>
          <p14:tracePt t="157563" x="4832350" y="2840038"/>
          <p14:tracePt t="157578" x="4768850" y="2840038"/>
          <p14:tracePt t="157594" x="4722813" y="2840038"/>
          <p14:tracePt t="157624" x="4586288" y="2840038"/>
          <p14:tracePt t="157639" x="4540250" y="2840038"/>
          <p14:tracePt t="157659" x="4457700" y="2849563"/>
          <p14:tracePt t="157674" x="4411663" y="2849563"/>
          <p14:tracePt t="157691" x="4348163" y="2857500"/>
          <p14:tracePt t="157706" x="4311650" y="2867025"/>
          <p14:tracePt t="157740" x="4229100" y="2894013"/>
          <p14:tracePt t="157740" x="4219575" y="2894013"/>
          <p14:tracePt t="157756" x="4211638" y="2894013"/>
          <p14:tracePt t="157774" x="4183063" y="2903538"/>
          <p14:tracePt t="157789" x="4146550" y="2922588"/>
          <p14:tracePt t="157805" x="4119563" y="2930525"/>
          <p14:tracePt t="157821" x="4110038" y="2949575"/>
          <p14:tracePt t="157837" x="4083050" y="2968625"/>
          <p14:tracePt t="157853" x="4065588" y="2986088"/>
          <p14:tracePt t="157869" x="4056063" y="2986088"/>
          <p14:tracePt t="157883" x="4056063" y="2995613"/>
          <p14:tracePt t="157900" x="4056063" y="3022600"/>
          <p14:tracePt t="157916" x="4056063" y="3049588"/>
          <p14:tracePt t="157947" x="4056063" y="3078163"/>
          <p14:tracePt t="157962" x="4056063" y="3114675"/>
          <p14:tracePt t="157980" x="4065588" y="3151188"/>
          <p14:tracePt t="157994" x="4073525" y="3159125"/>
          <p14:tracePt t="158014" x="4110038" y="3214688"/>
          <p14:tracePt t="158029" x="4138613" y="3241675"/>
          <p14:tracePt t="158045" x="4165600" y="3260725"/>
          <p14:tracePt t="158060" x="4192588" y="3287713"/>
          <p14:tracePt t="158077" x="4238625" y="3314700"/>
          <p14:tracePt t="158091" x="4275138" y="3324225"/>
          <p14:tracePt t="158107" x="4311650" y="3333750"/>
          <p14:tracePt t="158123" x="4357688" y="3341688"/>
          <p14:tracePt t="158141" x="4448175" y="3351213"/>
          <p14:tracePt t="158157" x="4513263" y="3360738"/>
          <p14:tracePt t="158188" x="4603750" y="3360738"/>
          <p14:tracePt t="158203" x="4630738" y="3360738"/>
          <p14:tracePt t="158219" x="4667250" y="3360738"/>
          <p14:tracePt t="158233" x="4722813" y="3360738"/>
          <p14:tracePt t="158250" x="4759325" y="3351213"/>
          <p14:tracePt t="158264" x="4805363" y="3341688"/>
          <p14:tracePt t="158280" x="4841875" y="3333750"/>
          <p14:tracePt t="158294" x="4895850" y="3314700"/>
          <p14:tracePt t="158309" x="4932363" y="3305175"/>
          <p14:tracePt t="158323" x="4968875" y="3297238"/>
          <p14:tracePt t="158339" x="5005388" y="3287713"/>
          <p14:tracePt t="158354" x="5041900" y="3268663"/>
          <p14:tracePt t="158370" x="5078413" y="3260725"/>
          <p14:tracePt t="158385" x="5106988" y="3232150"/>
          <p14:tracePt t="158401" x="5143500" y="3205163"/>
          <p14:tracePt t="158415" x="5151438" y="3195638"/>
          <p14:tracePt t="158431" x="5187950" y="3168650"/>
          <p14:tracePt t="158447" x="5224463" y="3132138"/>
          <p14:tracePt t="158464" x="5233988" y="3114675"/>
          <p14:tracePt t="158464" x="5243513" y="3095625"/>
          <p14:tracePt t="158480" x="5243513" y="3086100"/>
          <p14:tracePt t="158494" x="5260975" y="3059113"/>
          <p14:tracePt t="158510" x="5270500" y="3049588"/>
          <p14:tracePt t="158525" x="5270500" y="3032125"/>
          <p14:tracePt t="158540" x="5270500" y="3005138"/>
          <p14:tracePt t="158557" x="5270500" y="2986088"/>
          <p14:tracePt t="158572" x="5260975" y="2968625"/>
          <p14:tracePt t="158590" x="5243513" y="2940050"/>
          <p14:tracePt t="158605" x="5224463" y="2913063"/>
          <p14:tracePt t="158624" x="5197475" y="2886075"/>
          <p14:tracePt t="158624" x="5187950" y="2876550"/>
          <p14:tracePt t="158641" x="5160963" y="2857500"/>
          <p14:tracePt t="158657" x="5143500" y="2849563"/>
          <p14:tracePt t="158689" x="5078413" y="2820988"/>
          <p14:tracePt t="158705" x="5041900" y="2813050"/>
          <p14:tracePt t="158735" x="4978400" y="2813050"/>
          <p14:tracePt t="158766" x="4868863" y="2803525"/>
          <p14:tracePt t="158798" x="4732338" y="2803525"/>
          <p14:tracePt t="158829" x="4576763" y="2803525"/>
          <p14:tracePt t="158844" x="4494213" y="2803525"/>
          <p14:tracePt t="158875" x="4357688" y="2803525"/>
          <p14:tracePt t="158907" x="4229100" y="2820988"/>
          <p14:tracePt t="158942" x="4183063" y="2830513"/>
          <p14:tracePt t="158990" x="4138613" y="2849563"/>
          <p14:tracePt t="159022" x="4110038" y="2867025"/>
          <p14:tracePt t="159039" x="4102100" y="2867025"/>
          <p14:tracePt t="159055" x="4083050" y="2886075"/>
          <p14:tracePt t="159071" x="4073525" y="2903538"/>
          <p14:tracePt t="159087" x="4065588" y="2930525"/>
          <p14:tracePt t="159103" x="4065588" y="2949575"/>
          <p14:tracePt t="159120" x="4065588" y="2959100"/>
          <p14:tracePt t="159135" x="4065588" y="2986088"/>
          <p14:tracePt t="159151" x="4065588" y="3013075"/>
          <p14:tracePt t="159166" x="4065588" y="3032125"/>
          <p14:tracePt t="159166" x="4065588" y="3041650"/>
          <p14:tracePt t="159184" x="4083050" y="3078163"/>
          <p14:tracePt t="159199" x="4092575" y="3095625"/>
          <p14:tracePt t="159217" x="4102100" y="3122613"/>
          <p14:tracePt t="159232" x="4110038" y="3141663"/>
          <p14:tracePt t="159249" x="4119563" y="3168650"/>
          <p14:tracePt t="159263" x="4138613" y="3195638"/>
          <p14:tracePt t="159276" x="4146550" y="3195638"/>
          <p14:tracePt t="159292" x="4156075" y="3224213"/>
          <p14:tracePt t="159306" x="4165600" y="3241675"/>
          <p14:tracePt t="159324" x="4183063" y="3260725"/>
          <p14:tracePt t="159340" x="4202113" y="3268663"/>
          <p14:tracePt t="159357" x="4229100" y="3278188"/>
          <p14:tracePt t="159372" x="4238625" y="3287713"/>
          <p14:tracePt t="159390" x="4256088" y="3287713"/>
          <p14:tracePt t="159390" x="4265613" y="3287713"/>
          <p14:tracePt t="159406" x="4284663" y="3287713"/>
          <p14:tracePt t="159406" x="4302125" y="3287713"/>
          <p14:tracePt t="159438" x="4338638" y="3287713"/>
          <p14:tracePt t="159468" x="4394200" y="3305175"/>
          <p14:tracePt t="159483" x="4440238" y="3305175"/>
          <p14:tracePt t="159499" x="4476750" y="3314700"/>
          <p14:tracePt t="159512" x="4530725" y="3314700"/>
          <p14:tracePt t="159528" x="4557713" y="3314700"/>
          <p14:tracePt t="159542" x="4613275" y="3314700"/>
          <p14:tracePt t="159558" x="4667250" y="3314700"/>
          <p14:tracePt t="159572" x="4722813" y="3314700"/>
          <p14:tracePt t="159589" x="4768850" y="3314700"/>
          <p14:tracePt t="159605" x="4813300" y="3314700"/>
          <p14:tracePt t="159620" x="4851400" y="3314700"/>
          <p14:tracePt t="159635" x="4887913" y="3314700"/>
          <p14:tracePt t="159651" x="4914900" y="3314700"/>
          <p14:tracePt t="159665" x="4932363" y="3314700"/>
          <p14:tracePt t="159681" x="4960938" y="3314700"/>
          <p14:tracePt t="159695" x="4978400" y="3305175"/>
          <p14:tracePt t="159713" x="5005388" y="3297238"/>
          <p14:tracePt t="159727" x="5024438" y="3297238"/>
          <p14:tracePt t="159743" x="5033963" y="3287713"/>
          <p14:tracePt t="159774" x="5041900" y="3268663"/>
          <p14:tracePt t="159789" x="5051425" y="3260725"/>
          <p14:tracePt t="159806" x="5078413" y="3224213"/>
          <p14:tracePt t="159852" x="5087938" y="3214688"/>
          <p14:tracePt t="159868" x="5087938" y="3187700"/>
          <p14:tracePt t="159885" x="5087938" y="3151188"/>
          <p14:tracePt t="159902" x="5087938" y="3114675"/>
          <p14:tracePt t="159902" x="5087938" y="3095625"/>
          <p14:tracePt t="159918" x="5087938" y="3068638"/>
          <p14:tracePt t="159918" x="5087938" y="3032125"/>
          <p14:tracePt t="159934" x="5078413" y="3013075"/>
          <p14:tracePt t="159966" x="5033963" y="2922588"/>
          <p14:tracePt t="159997" x="4997450" y="2867025"/>
          <p14:tracePt t="160012" x="4978400" y="2849563"/>
          <p14:tracePt t="160028" x="4978400" y="2840038"/>
          <p14:tracePt t="160043" x="4941888" y="2830513"/>
          <p14:tracePt t="160060" x="4905375" y="2830513"/>
          <p14:tracePt t="160076" x="4841875" y="2830513"/>
          <p14:tracePt t="160107" x="4686300" y="2830513"/>
          <p14:tracePt t="160139" x="4513263" y="2830513"/>
          <p14:tracePt t="160147" x="4430713" y="2840038"/>
          <p14:tracePt t="160161" x="4394200" y="2840038"/>
          <p14:tracePt t="160189" x="4284663" y="2857500"/>
          <p14:tracePt t="160219" x="4202113" y="2857500"/>
          <p14:tracePt t="160249" x="4129088" y="2876550"/>
          <p14:tracePt t="160264" x="4119563" y="2876550"/>
          <p14:tracePt t="160280" x="4110038" y="2876550"/>
          <p14:tracePt t="160293" x="4102100" y="2876550"/>
          <p14:tracePt t="160308" x="4083050" y="2886075"/>
          <p14:tracePt t="160341" x="4056063" y="2894013"/>
          <p14:tracePt t="160356" x="4046538" y="2894013"/>
          <p14:tracePt t="160387" x="4029075" y="2930525"/>
          <p14:tracePt t="160402" x="4029075" y="2940050"/>
          <p14:tracePt t="160417" x="4029075" y="2959100"/>
          <p14:tracePt t="160432" x="4029075" y="2995613"/>
          <p14:tracePt t="160448" x="4029075" y="3005138"/>
          <p14:tracePt t="160462" x="4029075" y="3013075"/>
          <p14:tracePt t="160477" x="4029075" y="3041650"/>
          <p14:tracePt t="160490" x="4029075" y="3068638"/>
          <p14:tracePt t="160507" x="4046538" y="3095625"/>
          <p14:tracePt t="160522" x="4065588" y="3122613"/>
          <p14:tracePt t="160541" x="4083050" y="3132138"/>
          <p14:tracePt t="160557" x="4110038" y="3159125"/>
          <p14:tracePt t="160572" x="4129088" y="3195638"/>
          <p14:tracePt t="160588" x="4138613" y="3205163"/>
          <p14:tracePt t="160604" x="4165600" y="3224213"/>
          <p14:tracePt t="160619" x="4192588" y="3241675"/>
          <p14:tracePt t="160637" x="4229100" y="3251200"/>
          <p14:tracePt t="160652" x="4275138" y="3260725"/>
          <p14:tracePt t="160669" x="4348163" y="3268663"/>
          <p14:tracePt t="160684" x="4421188" y="3268663"/>
          <p14:tracePt t="160715" x="4622800" y="3278188"/>
          <p14:tracePt t="160747" x="4776788" y="3305175"/>
          <p14:tracePt t="160777" x="4887913" y="3305175"/>
          <p14:tracePt t="160791" x="4924425" y="3305175"/>
          <p14:tracePt t="160808" x="4960938" y="3305175"/>
          <p14:tracePt t="160823" x="4997450" y="3297238"/>
          <p14:tracePt t="160840" x="5005388" y="3287713"/>
          <p14:tracePt t="160889" x="5005388" y="3278188"/>
          <p14:tracePt t="162235" x="5014913" y="3278188"/>
          <p14:tracePt t="162900" x="5024438" y="3278188"/>
          <p14:tracePt t="162947" x="5078413" y="3305175"/>
          <p14:tracePt t="162978" x="5124450" y="3333750"/>
          <p14:tracePt t="162994" x="5143500" y="3341688"/>
          <p14:tracePt t="163009" x="5151438" y="3341688"/>
          <p14:tracePt t="163026" x="5160963" y="3341688"/>
          <p14:tracePt t="173509" x="5270500" y="3360738"/>
          <p14:tracePt t="173523" x="5435600" y="3360738"/>
          <p14:tracePt t="173541" x="5627688" y="3360738"/>
          <p14:tracePt t="173554" x="5854700" y="3360738"/>
          <p14:tracePt t="173584" x="6348413" y="3297238"/>
          <p14:tracePt t="173599" x="6440488" y="3287713"/>
          <p14:tracePt t="173615" x="6632575" y="3268663"/>
          <p14:tracePt t="173646" x="6969125" y="3224213"/>
          <p14:tracePt t="173662" x="7088188" y="3205163"/>
          <p14:tracePt t="173676" x="7189788" y="3205163"/>
          <p14:tracePt t="173691" x="7243763" y="3195638"/>
          <p14:tracePt t="173708" x="7399338" y="3187700"/>
          <p14:tracePt t="173723" x="7462838" y="3168650"/>
          <p14:tracePt t="173740" x="7564438" y="3151188"/>
          <p14:tracePt t="173756" x="7654925" y="3122613"/>
          <p14:tracePt t="173773" x="7754938" y="3105150"/>
          <p14:tracePt t="173789" x="7791450" y="3095625"/>
          <p14:tracePt t="173804" x="7856538" y="3078163"/>
          <p14:tracePt t="173834" x="7966075" y="3059113"/>
          <p14:tracePt t="173849" x="8020050" y="3059113"/>
          <p14:tracePt t="173865" x="8075613" y="3059113"/>
          <p14:tracePt t="173898" x="8121650" y="3059113"/>
          <p14:tracePt t="173898" x="8129588" y="3059113"/>
          <p14:tracePt t="173914" x="8148638" y="3059113"/>
          <p14:tracePt t="173946" x="8221663" y="3059113"/>
          <p14:tracePt t="173946" x="8248650" y="3059113"/>
          <p14:tracePt t="173977" x="8304213" y="3068638"/>
          <p14:tracePt t="174009" x="8358188" y="3078163"/>
          <p14:tracePt t="174042" x="8404225" y="3095625"/>
          <p14:tracePt t="174056" x="8413750" y="3105150"/>
          <p14:tracePt t="174089" x="8477250" y="3141663"/>
          <p14:tracePt t="174105" x="8504238" y="3178175"/>
          <p14:tracePt t="174121" x="8523288" y="3195638"/>
          <p14:tracePt t="174137" x="8559800" y="3241675"/>
          <p14:tracePt t="174169" x="8586788" y="3287713"/>
          <p14:tracePt t="174200" x="8586788" y="3297238"/>
          <p14:tracePt t="174216" x="8596313" y="3324225"/>
          <p14:tracePt t="174232" x="8596313" y="3341688"/>
          <p14:tracePt t="174248" x="8596313" y="3360738"/>
          <p14:tracePt t="174262" x="8596313" y="3378200"/>
          <p14:tracePt t="174277" x="8596313" y="3387725"/>
          <p14:tracePt t="174308" x="8567738" y="3451225"/>
          <p14:tracePt t="174339" x="8486775" y="3497263"/>
          <p14:tracePt t="174355" x="8450263" y="3516313"/>
          <p14:tracePt t="174371" x="8413750" y="3524250"/>
          <p14:tracePt t="174388" x="8348663" y="3552825"/>
          <p14:tracePt t="174404" x="8248650" y="3570288"/>
          <p14:tracePt t="174419" x="8166100" y="3579813"/>
          <p14:tracePt t="174450" x="8010525" y="3597275"/>
          <p14:tracePt t="174479" x="7791450" y="3606800"/>
          <p14:tracePt t="174508" x="7591425" y="3616325"/>
          <p14:tracePt t="174537" x="7343775" y="3643313"/>
          <p14:tracePt t="174553" x="7170738" y="3643313"/>
          <p14:tracePt t="174568" x="7015163" y="3652838"/>
          <p14:tracePt t="174582" x="6823075" y="3670300"/>
          <p14:tracePt t="174599" x="6659563" y="3670300"/>
          <p14:tracePt t="174612" x="6577013" y="3670300"/>
          <p14:tracePt t="174628" x="6467475" y="3670300"/>
          <p14:tracePt t="174643" x="6403975" y="3670300"/>
          <p14:tracePt t="174658" x="6367463" y="3670300"/>
          <p14:tracePt t="174672" x="6357938" y="3670300"/>
          <p14:tracePt t="174688" x="6348413" y="3670300"/>
          <p14:tracePt t="174924" x="6367463" y="3670300"/>
          <p14:tracePt t="174956" x="6384925" y="3670300"/>
          <p14:tracePt t="174972" x="6403975" y="3662363"/>
          <p14:tracePt t="175035" x="6411913" y="3662363"/>
          <p14:tracePt t="175049" x="6421438" y="3652838"/>
          <p14:tracePt t="175379" x="6421438" y="3643313"/>
          <p14:tracePt t="175424" x="6430963" y="3625850"/>
          <p14:tracePt t="175536" x="6448425" y="3606800"/>
          <p14:tracePt t="175566" x="6467475" y="3597275"/>
          <p14:tracePt t="175597" x="6494463" y="3579813"/>
          <p14:tracePt t="175613" x="6503988" y="3579813"/>
          <p14:tracePt t="175629" x="6513513" y="3570288"/>
          <p14:tracePt t="175645" x="6523038" y="3570288"/>
          <p14:tracePt t="175703" x="6540500" y="3560763"/>
          <p14:tracePt t="175718" x="6577013" y="3560763"/>
          <p14:tracePt t="175735" x="6613525" y="3552825"/>
          <p14:tracePt t="175749" x="6650038" y="3552825"/>
          <p14:tracePt t="175767" x="6677025" y="3552825"/>
          <p14:tracePt t="175781" x="6713538" y="3543300"/>
          <p14:tracePt t="175798" x="6723063" y="3543300"/>
          <p14:tracePt t="175812" x="6732588" y="3533775"/>
          <p14:tracePt t="175830" x="6742113" y="3533775"/>
          <p14:tracePt t="175918" x="6769100" y="3533775"/>
          <p14:tracePt t="175933" x="6796088" y="3533775"/>
          <p14:tracePt t="175950" x="6815138" y="3533775"/>
          <p14:tracePt t="175963" x="6832600" y="3533775"/>
          <p14:tracePt t="175981" x="6869113" y="3543300"/>
          <p14:tracePt t="175996" x="6896100" y="3543300"/>
          <p14:tracePt t="176013" x="6924675" y="3543300"/>
          <p14:tracePt t="176028" x="6942138" y="3543300"/>
          <p14:tracePt t="177381" x="6951663" y="3543300"/>
          <p14:tracePt t="177427" x="6978650" y="3543300"/>
          <p14:tracePt t="177457" x="7007225" y="3543300"/>
          <p14:tracePt t="177489" x="7043738" y="3543300"/>
          <p14:tracePt t="177506" x="7061200" y="3543300"/>
          <p14:tracePt t="177521" x="7088188" y="3543300"/>
          <p14:tracePt t="177536" x="7107238" y="3543300"/>
          <p14:tracePt t="177567" x="7143750" y="3543300"/>
          <p14:tracePt t="177598" x="7180263" y="3543300"/>
          <p14:tracePt t="177673" x="7197725" y="3543300"/>
          <p14:tracePt t="177718" x="7216775" y="3543300"/>
          <p14:tracePt t="177733" x="7243763" y="3533775"/>
          <p14:tracePt t="177749" x="7270750" y="3533775"/>
          <p14:tracePt t="177763" x="7280275" y="3533775"/>
          <p14:tracePt t="177779" x="7299325" y="3533775"/>
          <p14:tracePt t="177793" x="7307263" y="3533775"/>
          <p14:tracePt t="177823" x="7316788" y="3533775"/>
          <p14:tracePt t="178378" x="7335838" y="3533775"/>
          <p14:tracePt t="178408" x="7380288" y="3533775"/>
          <p14:tracePt t="178440" x="7408863" y="3524250"/>
          <p14:tracePt t="178458" x="7426325" y="3524250"/>
          <p14:tracePt t="178620" x="7435850" y="3524250"/>
          <p14:tracePt t="178651" x="7445375" y="3524250"/>
          <p14:tracePt t="178666" x="7453313" y="3524250"/>
          <p14:tracePt t="178877" x="7462838" y="3516313"/>
          <p14:tracePt t="179155" x="7481888" y="3516313"/>
          <p14:tracePt t="179188" x="7572375" y="3516313"/>
          <p14:tracePt t="179220" x="7673975" y="3524250"/>
          <p14:tracePt t="179236" x="7700963" y="3533775"/>
          <p14:tracePt t="179262" x="7710488" y="3533775"/>
          <p14:tracePt t="179276" x="7727950" y="3543300"/>
          <p14:tracePt t="179432" x="7737475" y="3543300"/>
          <p14:tracePt t="179447" x="7764463" y="3543300"/>
          <p14:tracePt t="179462" x="7820025" y="3543300"/>
          <p14:tracePt t="179476" x="7837488" y="3543300"/>
          <p14:tracePt t="179491" x="7893050" y="3543300"/>
          <p14:tracePt t="179506" x="7920038" y="3543300"/>
          <p14:tracePt t="179522" x="7947025" y="3543300"/>
          <p14:tracePt t="179538" x="7974013" y="3543300"/>
          <p14:tracePt t="179554" x="7993063" y="3543300"/>
          <p14:tracePt t="179627" x="8002588" y="3543300"/>
          <p14:tracePt t="179657" x="8010525" y="3543300"/>
          <p14:tracePt t="179687" x="8020050" y="3543300"/>
          <p14:tracePt t="179818" x="8029575" y="3543300"/>
          <p14:tracePt t="179832" x="8047038" y="3543300"/>
          <p14:tracePt t="179849" x="8066088" y="3543300"/>
          <p14:tracePt t="179850" x="8075613" y="3543300"/>
          <p14:tracePt t="179865" x="8085138" y="3543300"/>
          <p14:tracePt t="179881" x="8093075" y="3543300"/>
          <p14:tracePt t="179896" x="8102600" y="3543300"/>
          <p14:tracePt t="179912" x="8121650" y="3543300"/>
          <p14:tracePt t="179927" x="8139113" y="3543300"/>
          <p14:tracePt t="179943" x="8158163" y="3533775"/>
          <p14:tracePt t="179974" x="8175625" y="3533775"/>
          <p14:tracePt t="180005" x="8185150" y="3524250"/>
          <p14:tracePt t="180050" x="8194675" y="3524250"/>
          <p14:tracePt t="180187" x="8221663" y="3524250"/>
          <p14:tracePt t="180217" x="8239125" y="3524250"/>
          <p14:tracePt t="180249" x="8304213" y="3524250"/>
          <p14:tracePt t="180280" x="8340725" y="3524250"/>
          <p14:tracePt t="180542" x="8358188" y="3524250"/>
          <p14:tracePt t="181782" x="8367713" y="3516313"/>
          <p14:tracePt t="182285" x="8358188" y="3516313"/>
          <p14:tracePt t="182300" x="8348663" y="3516313"/>
          <p14:tracePt t="182559" x="8340725" y="3516313"/>
          <p14:tracePt t="182995" x="8331200" y="3524250"/>
          <p14:tracePt t="183018" x="8294688" y="3524250"/>
          <p14:tracePt t="183035" x="8248650" y="3524250"/>
          <p14:tracePt t="183050" x="8202613" y="3533775"/>
          <p14:tracePt t="183067" x="8166100" y="3533775"/>
          <p14:tracePt t="183082" x="8121650" y="3533775"/>
          <p14:tracePt t="183098" x="8066088" y="3533775"/>
          <p14:tracePt t="183114" x="8029575" y="3533775"/>
          <p14:tracePt t="183129" x="8010525" y="3533775"/>
          <p14:tracePt t="183144" x="7966075" y="3533775"/>
          <p14:tracePt t="183158" x="7920038" y="3533775"/>
          <p14:tracePt t="183173" x="7856538" y="3533775"/>
          <p14:tracePt t="183189" x="7800975" y="3533775"/>
          <p14:tracePt t="183206" x="7754938" y="3533775"/>
          <p14:tracePt t="183222" x="7700963" y="3533775"/>
          <p14:tracePt t="183237" x="7627938" y="3533775"/>
          <p14:tracePt t="183253" x="7572375" y="3533775"/>
          <p14:tracePt t="183269" x="7499350" y="3533775"/>
          <p14:tracePt t="183285" x="7435850" y="3543300"/>
          <p14:tracePt t="183300" x="7362825" y="3543300"/>
          <p14:tracePt t="183317" x="7299325" y="3543300"/>
          <p14:tracePt t="183332" x="7234238" y="3552825"/>
          <p14:tracePt t="183347" x="7180263" y="3560763"/>
          <p14:tracePt t="183363" x="7124700" y="3570288"/>
          <p14:tracePt t="183379" x="7080250" y="3570288"/>
          <p14:tracePt t="183394" x="7015163" y="3570288"/>
          <p14:tracePt t="183409" x="6942138" y="3570288"/>
          <p14:tracePt t="183425" x="6896100" y="3570288"/>
          <p14:tracePt t="183440" x="6851650" y="3570288"/>
          <p14:tracePt t="183456" x="6786563" y="3570288"/>
          <p14:tracePt t="183471" x="6769100" y="3570288"/>
          <p14:tracePt t="183487" x="6713538" y="3570288"/>
          <p14:tracePt t="183503" x="6623050" y="3570288"/>
          <p14:tracePt t="183519" x="6550025" y="3570288"/>
          <p14:tracePt t="183535" x="6467475" y="3570288"/>
          <p14:tracePt t="183550" x="6403975" y="3570288"/>
          <p14:tracePt t="183566" x="6348413" y="3570288"/>
          <p14:tracePt t="183582" x="6311900" y="3589338"/>
          <p14:tracePt t="183597" x="6284913" y="3589338"/>
          <p14:tracePt t="183612" x="6265863" y="3589338"/>
          <p14:tracePt t="183672" x="6257925" y="3589338"/>
          <p14:tracePt t="183919" x="6265863" y="3589338"/>
          <p14:tracePt t="183920" x="6275388" y="3589338"/>
          <p14:tracePt t="183936" x="6321425" y="3589338"/>
          <p14:tracePt t="183952" x="6367463" y="3589338"/>
          <p14:tracePt t="183968" x="6430963" y="3589338"/>
          <p14:tracePt t="183984" x="6486525" y="3589338"/>
          <p14:tracePt t="183999" x="6550025" y="3597275"/>
          <p14:tracePt t="184015" x="6596063" y="3597275"/>
          <p14:tracePt t="184031" x="6677025" y="3597275"/>
          <p14:tracePt t="184047" x="6750050" y="3606800"/>
          <p14:tracePt t="184062" x="6823075" y="3606800"/>
          <p14:tracePt t="184079" x="6869113" y="3606800"/>
          <p14:tracePt t="184095" x="6932613" y="3606800"/>
          <p14:tracePt t="184110" x="6978650" y="3606800"/>
          <p14:tracePt t="184127" x="7024688" y="3606800"/>
          <p14:tracePt t="184143" x="7080250" y="3606800"/>
          <p14:tracePt t="184158" x="7124700" y="3606800"/>
          <p14:tracePt t="184175" x="7170738" y="3606800"/>
          <p14:tracePt t="184190" x="7216775" y="3606800"/>
          <p14:tracePt t="184206" x="7270750" y="3606800"/>
          <p14:tracePt t="184222" x="7307263" y="3606800"/>
          <p14:tracePt t="184238" x="7335838" y="3606800"/>
          <p14:tracePt t="184247" x="7353300" y="3606800"/>
          <p14:tracePt t="184263" x="7380288" y="3606800"/>
          <p14:tracePt t="184278" x="7408863" y="3606800"/>
          <p14:tracePt t="184307" x="7426325" y="3616325"/>
          <p14:tracePt t="184337" x="7462838" y="3616325"/>
          <p14:tracePt t="184368" x="7481888" y="3616325"/>
          <p14:tracePt t="184548" x="7462838" y="3616325"/>
          <p14:tracePt t="184563" x="7416800" y="3616325"/>
          <p14:tracePt t="184579" x="7353300" y="3616325"/>
          <p14:tracePt t="184593" x="7280275" y="3616325"/>
          <p14:tracePt t="184608" x="7234238" y="3616325"/>
          <p14:tracePt t="184624" x="7189788" y="3616325"/>
          <p14:tracePt t="184640" x="7143750" y="3616325"/>
          <p14:tracePt t="184671" x="7107238" y="3616325"/>
          <p14:tracePt t="184686" x="7024688" y="3606800"/>
          <p14:tracePt t="184703" x="6969125" y="3589338"/>
          <p14:tracePt t="184717" x="6942138" y="3589338"/>
          <p14:tracePt t="184733" x="6905625" y="3589338"/>
          <p14:tracePt t="184748" x="6878638" y="3589338"/>
          <p14:tracePt t="184765" x="6851650" y="3589338"/>
          <p14:tracePt t="184779" x="6842125" y="3589338"/>
          <p14:tracePt t="184796" x="6815138" y="3589338"/>
          <p14:tracePt t="184810" x="6805613" y="3589338"/>
          <p14:tracePt t="184828" x="6796088" y="3589338"/>
          <p14:tracePt t="184859" x="6786563" y="3589338"/>
          <p14:tracePt t="185226" x="6796088" y="3579813"/>
          <p14:tracePt t="185258" x="6851650" y="3579813"/>
          <p14:tracePt t="185290" x="6888163" y="3579813"/>
          <p14:tracePt t="185305" x="6896100" y="3579813"/>
          <p14:tracePt t="185306" x="6905625" y="3579813"/>
          <p14:tracePt t="185321" x="6924675" y="3579813"/>
          <p14:tracePt t="185338" x="6951663" y="3579813"/>
          <p14:tracePt t="185355" x="6969125" y="3579813"/>
          <p14:tracePt t="185371" x="7007225" y="3579813"/>
          <p14:tracePt t="185387" x="7034213" y="3579813"/>
          <p14:tracePt t="185403" x="7061200" y="3579813"/>
          <p14:tracePt t="185418" x="7070725" y="3579813"/>
          <p14:tracePt t="185433" x="7080250" y="3579813"/>
          <p14:tracePt t="185449" x="7116763" y="3579813"/>
          <p14:tracePt t="185465" x="7134225" y="3579813"/>
          <p14:tracePt t="185466" x="7143750" y="3579813"/>
          <p14:tracePt t="185496" x="7170738" y="3579813"/>
          <p14:tracePt t="185511" x="7189788" y="3579813"/>
          <p14:tracePt t="185540" x="7243763" y="3579813"/>
          <p14:tracePt t="185555" x="7262813" y="3579813"/>
          <p14:tracePt t="185575" x="7316788" y="3579813"/>
          <p14:tracePt t="185589" x="7335838" y="3579813"/>
          <p14:tracePt t="185606" x="7362825" y="3570288"/>
          <p14:tracePt t="185622" x="7372350" y="3570288"/>
          <p14:tracePt t="185642" x="7380288" y="3570288"/>
          <p14:tracePt t="185674" x="7389813" y="3570288"/>
          <p14:tracePt t="186846" x="7399338" y="3570288"/>
          <p14:tracePt t="186875" x="7426325" y="3589338"/>
          <p14:tracePt t="186908" x="7508875" y="3625850"/>
          <p14:tracePt t="186923" x="7545388" y="3633788"/>
          <p14:tracePt t="186941" x="7572375" y="3643313"/>
          <p14:tracePt t="186956" x="7600950" y="3643313"/>
          <p14:tracePt t="186987" x="7637463" y="3643313"/>
          <p14:tracePt t="187008" x="7673975" y="3652838"/>
          <p14:tracePt t="187036" x="7700963" y="3652838"/>
          <p14:tracePt t="187066" x="7737475" y="3652838"/>
          <p14:tracePt t="187095" x="7791450" y="3652838"/>
          <p14:tracePt t="187124" x="7856538" y="3652838"/>
          <p14:tracePt t="187155" x="7910513" y="3652838"/>
          <p14:tracePt t="187169" x="7947025" y="3652838"/>
          <p14:tracePt t="187185" x="7974013" y="3652838"/>
          <p14:tracePt t="187199" x="7993063" y="3652838"/>
          <p14:tracePt t="187214" x="8010525" y="3652838"/>
          <p14:tracePt t="187229" x="8029575" y="3652838"/>
          <p14:tracePt t="187245" x="8039100" y="3643313"/>
          <p14:tracePt t="187259" x="8066088" y="3633788"/>
          <p14:tracePt t="187274" x="8075613" y="3625850"/>
          <p14:tracePt t="187289" x="8085138" y="3625850"/>
          <p14:tracePt t="187305" x="8093075" y="3625850"/>
          <p14:tracePt t="187320" x="8102600" y="3616325"/>
          <p14:tracePt t="187336" x="8102600" y="3606800"/>
          <p14:tracePt t="187366" x="8112125" y="3597275"/>
          <p14:tracePt t="187366" x="8121650" y="3589338"/>
          <p14:tracePt t="187380" x="8129588" y="3579813"/>
          <p14:tracePt t="187397" x="8139113" y="3570288"/>
          <p14:tracePt t="187486" x="8148638" y="3560763"/>
          <p14:tracePt t="199353" x="8121650" y="3524250"/>
          <p14:tracePt t="199367" x="8112125" y="3497263"/>
          <p14:tracePt t="199382" x="8102600" y="3470275"/>
          <p14:tracePt t="199397" x="8093075" y="3451225"/>
          <p14:tracePt t="199413" x="8085138" y="3424238"/>
          <p14:tracePt t="199426" x="8066088" y="3370263"/>
          <p14:tracePt t="199442" x="8047038" y="3341688"/>
          <p14:tracePt t="199457" x="8029575" y="3278188"/>
          <p14:tracePt t="199475" x="8002588" y="3205163"/>
          <p14:tracePt t="199490" x="7966075" y="3141663"/>
          <p14:tracePt t="199507" x="7937500" y="3095625"/>
          <p14:tracePt t="199521" x="7883525" y="3041650"/>
          <p14:tracePt t="199540" x="7847013" y="2986088"/>
          <p14:tracePt t="199556" x="7791450" y="2940050"/>
          <p14:tracePt t="199571" x="7754938" y="2894013"/>
          <p14:tracePt t="199587" x="7727950" y="2857500"/>
          <p14:tracePt t="199603" x="7700963" y="2830513"/>
          <p14:tracePt t="199618" x="7654925" y="2794000"/>
          <p14:tracePt t="199635" x="7627938" y="2757488"/>
          <p14:tracePt t="199650" x="7572375" y="2703513"/>
          <p14:tracePt t="199665" x="7535863" y="2667000"/>
          <p14:tracePt t="199680" x="7481888" y="2611438"/>
          <p14:tracePt t="199696" x="7416800" y="2565400"/>
          <p14:tracePt t="199713" x="7372350" y="2538413"/>
          <p14:tracePt t="199729" x="7289800" y="2492375"/>
          <p14:tracePt t="199744" x="7226300" y="2438400"/>
          <p14:tracePt t="199776" x="7134225" y="2309813"/>
          <p14:tracePt t="199790" x="7097713" y="2273300"/>
          <p14:tracePt t="199808" x="7070725" y="2219325"/>
          <p14:tracePt t="199823" x="7051675" y="2173288"/>
          <p14:tracePt t="199840" x="7015163" y="2119313"/>
          <p14:tracePt t="199854" x="7015163" y="2090738"/>
          <p14:tracePt t="199884" x="6997700" y="2027238"/>
          <p14:tracePt t="199899" x="6997700" y="2009775"/>
          <p14:tracePt t="199915" x="6997700" y="1981200"/>
          <p14:tracePt t="199931" x="6997700" y="1963738"/>
          <p14:tracePt t="199946" x="6997700" y="1954213"/>
          <p14:tracePt t="199962" x="7007225" y="1917700"/>
          <p14:tracePt t="199978" x="7034213" y="1890713"/>
          <p14:tracePt t="199992" x="7061200" y="1871663"/>
          <p14:tracePt t="200009" x="7080250" y="1854200"/>
          <p14:tracePt t="200024" x="7097713" y="1835150"/>
          <p14:tracePt t="200042" x="7161213" y="1789113"/>
          <p14:tracePt t="200057" x="7180263" y="1771650"/>
          <p14:tracePt t="200075" x="7262813" y="1735138"/>
          <p14:tracePt t="200106" x="7453313" y="1708150"/>
          <p14:tracePt t="200137" x="7554913" y="1698625"/>
          <p14:tracePt t="200154" x="7700963" y="1662113"/>
          <p14:tracePt t="200185" x="7847013" y="1625600"/>
          <p14:tracePt t="200216" x="8020050" y="1606550"/>
          <p14:tracePt t="200248" x="8129588" y="1598613"/>
          <p14:tracePt t="200276" x="8194675" y="1598613"/>
          <p14:tracePt t="200292" x="8267700" y="1598613"/>
          <p14:tracePt t="200306" x="8331200" y="1598613"/>
          <p14:tracePt t="200322" x="8404225" y="1598613"/>
          <p14:tracePt t="200338" x="8458200" y="1606550"/>
          <p14:tracePt t="200354" x="8513763" y="1606550"/>
          <p14:tracePt t="200386" x="8567738" y="1625600"/>
          <p14:tracePt t="200417" x="8659813" y="1643063"/>
          <p14:tracePt t="200432" x="8686800" y="1652588"/>
          <p14:tracePt t="200451" x="8723313" y="1662113"/>
          <p14:tracePt t="200465" x="8769350" y="1698625"/>
          <p14:tracePt t="200496" x="8842375" y="1744663"/>
          <p14:tracePt t="200527" x="8869363" y="1762125"/>
          <p14:tracePt t="200571" x="8878888" y="1762125"/>
          <p14:tracePt t="200585" x="8888413" y="1771650"/>
          <p14:tracePt t="201273" x="8897938" y="1771650"/>
          <p14:tracePt t="202032" x="8897938" y="1762125"/>
          <p14:tracePt t="203797" x="8905875" y="1762125"/>
          <p14:tracePt t="203814" x="8897938" y="1771650"/>
          <p14:tracePt t="203830" x="8869363" y="1781175"/>
          <p14:tracePt t="203845" x="8861425" y="1789113"/>
          <p14:tracePt t="203862" x="8851900" y="1789113"/>
          <p14:tracePt t="203892" x="8832850" y="1798638"/>
          <p14:tracePt t="203908" x="8805863" y="1798638"/>
          <p14:tracePt t="203924" x="8788400" y="1817688"/>
          <p14:tracePt t="203940" x="8751888" y="1825625"/>
          <p14:tracePt t="203956" x="8732838" y="1835150"/>
          <p14:tracePt t="203972" x="8686800" y="1844675"/>
          <p14:tracePt t="203988" x="8659813" y="1871663"/>
          <p14:tracePt t="204005" x="8623300" y="1881188"/>
          <p14:tracePt t="204038" x="8559800" y="1898650"/>
          <p14:tracePt t="204068" x="8494713" y="1917700"/>
          <p14:tracePt t="204083" x="8486775" y="1917700"/>
          <p14:tracePt t="204100" x="8385175" y="1954213"/>
          <p14:tracePt t="204113" x="8348663" y="1963738"/>
          <p14:tracePt t="204145" x="8194675" y="2000250"/>
          <p14:tracePt t="204176" x="8047038" y="2036763"/>
          <p14:tracePt t="204191" x="7983538" y="2046288"/>
          <p14:tracePt t="204205" x="7937500" y="2063750"/>
          <p14:tracePt t="204226" x="7874000" y="2073275"/>
          <p14:tracePt t="204257" x="7791450" y="2090738"/>
          <p14:tracePt t="204288" x="7681913" y="2127250"/>
          <p14:tracePt t="204319" x="7572375" y="2146300"/>
          <p14:tracePt t="204333" x="7499350" y="2155825"/>
          <p14:tracePt t="204349" x="7435850" y="2163763"/>
          <p14:tracePt t="204363" x="7372350" y="2173288"/>
          <p14:tracePt t="204378" x="7316788" y="2182813"/>
          <p14:tracePt t="204392" x="7280275" y="2182813"/>
          <p14:tracePt t="204408" x="7243763" y="2192338"/>
          <p14:tracePt t="204423" x="7197725" y="2200275"/>
          <p14:tracePt t="204440" x="7161213" y="2200275"/>
          <p14:tracePt t="204455" x="7124700" y="2209800"/>
          <p14:tracePt t="204473" x="7080250" y="2219325"/>
          <p14:tracePt t="204474" x="7043738" y="2236788"/>
          <p14:tracePt t="204505" x="6951663" y="2246313"/>
          <p14:tracePt t="204540" x="6869113" y="2255838"/>
          <p14:tracePt t="204555" x="6832600" y="2265363"/>
          <p14:tracePt t="204586" x="6723063" y="2273300"/>
          <p14:tracePt t="204616" x="6640513" y="2282825"/>
          <p14:tracePt t="204648" x="6540500" y="2301875"/>
          <p14:tracePt t="204680" x="6457950" y="2319338"/>
          <p14:tracePt t="204710" x="6403975" y="2338388"/>
          <p14:tracePt t="204740" x="6367463" y="2355850"/>
          <p14:tracePt t="204756" x="6338888" y="2382838"/>
          <p14:tracePt t="204775" x="6321425" y="2419350"/>
          <p14:tracePt t="204788" x="6321425" y="2428875"/>
          <p14:tracePt t="204808" x="6294438" y="2474913"/>
          <p14:tracePt t="204823" x="6294438" y="2501900"/>
          <p14:tracePt t="204842" x="6294438" y="2528888"/>
          <p14:tracePt t="204857" x="6294438" y="2538413"/>
          <p14:tracePt t="204858" x="6294438" y="2557463"/>
          <p14:tracePt t="204875" x="6294438" y="2584450"/>
          <p14:tracePt t="204889" x="6294438" y="2611438"/>
          <p14:tracePt t="204905" x="6302375" y="2620963"/>
          <p14:tracePt t="204921" x="6321425" y="2638425"/>
          <p14:tracePt t="204937" x="6357938" y="2674938"/>
          <p14:tracePt t="204953" x="6367463" y="2684463"/>
          <p14:tracePt t="204970" x="6421438" y="2711450"/>
          <p14:tracePt t="204986" x="6430963" y="2720975"/>
          <p14:tracePt t="205011" x="6494463" y="2730500"/>
          <p14:tracePt t="205025" x="6540500" y="2740025"/>
          <p14:tracePt t="205040" x="6567488" y="2740025"/>
          <p14:tracePt t="205055" x="6613525" y="2740025"/>
          <p14:tracePt t="205071" x="6659563" y="2747963"/>
          <p14:tracePt t="205085" x="6723063" y="2747963"/>
          <p14:tracePt t="205115" x="6805613" y="2747963"/>
          <p14:tracePt t="205145" x="6859588" y="2747963"/>
          <p14:tracePt t="205173" x="6915150" y="2747963"/>
          <p14:tracePt t="205189" x="6951663" y="2747963"/>
          <p14:tracePt t="205190" x="6978650" y="2740025"/>
          <p14:tracePt t="205205" x="7015163" y="2720975"/>
          <p14:tracePt t="205236" x="7097713" y="2703513"/>
          <p14:tracePt t="205251" x="7153275" y="2674938"/>
          <p14:tracePt t="205267" x="7180263" y="2667000"/>
          <p14:tracePt t="205281" x="7226300" y="2647950"/>
          <p14:tracePt t="205297" x="7253288" y="2630488"/>
          <p14:tracePt t="205312" x="7289800" y="2611438"/>
          <p14:tracePt t="205327" x="7299325" y="2593975"/>
          <p14:tracePt t="205342" x="7326313" y="2574925"/>
          <p14:tracePt t="205358" x="7343775" y="2565400"/>
          <p14:tracePt t="205373" x="7353300" y="2538413"/>
          <p14:tracePt t="205388" x="7362825" y="2501900"/>
          <p14:tracePt t="205404" x="7362825" y="2465388"/>
          <p14:tracePt t="205420" x="7362825" y="2438400"/>
          <p14:tracePt t="205437" x="7362825" y="2411413"/>
          <p14:tracePt t="205453" x="7362825" y="2374900"/>
          <p14:tracePt t="205469" x="7343775" y="2355850"/>
          <p14:tracePt t="205486" x="7335838" y="2328863"/>
          <p14:tracePt t="205501" x="7307263" y="2301875"/>
          <p14:tracePt t="205517" x="7270750" y="2265363"/>
          <p14:tracePt t="205532" x="7243763" y="2255838"/>
          <p14:tracePt t="205548" x="7207250" y="2246313"/>
          <p14:tracePt t="205565" x="7161213" y="2236788"/>
          <p14:tracePt t="205597" x="7061200" y="2228850"/>
          <p14:tracePt t="205627" x="6988175" y="2209800"/>
          <p14:tracePt t="205641" x="6924675" y="2200275"/>
          <p14:tracePt t="205657" x="6878638" y="2200275"/>
          <p14:tracePt t="205671" x="6832600" y="2200275"/>
          <p14:tracePt t="205672" x="6805613" y="2200275"/>
          <p14:tracePt t="205689" x="6742113" y="2200275"/>
          <p14:tracePt t="205704" x="6677025" y="2219325"/>
          <p14:tracePt t="205734" x="6613525" y="2228850"/>
          <p14:tracePt t="205749" x="6586538" y="2228850"/>
          <p14:tracePt t="205764" x="6550025" y="2236788"/>
          <p14:tracePt t="205781" x="6513513" y="2246313"/>
          <p14:tracePt t="205797" x="6494463" y="2246313"/>
          <p14:tracePt t="205813" x="6440488" y="2265363"/>
          <p14:tracePt t="205827" x="6403975" y="2282825"/>
          <p14:tracePt t="205842" x="6367463" y="2301875"/>
          <p14:tracePt t="205858" x="6338888" y="2319338"/>
          <p14:tracePt t="205874" x="6311900" y="2338388"/>
          <p14:tracePt t="205890" x="6302375" y="2355850"/>
          <p14:tracePt t="205906" x="6302375" y="2374900"/>
          <p14:tracePt t="205923" x="6294438" y="2382838"/>
          <p14:tracePt t="205939" x="6294438" y="2392363"/>
          <p14:tracePt t="205955" x="6294438" y="2401888"/>
          <p14:tracePt t="205989" x="6294438" y="2447925"/>
          <p14:tracePt t="206006" x="6294438" y="2474913"/>
          <p14:tracePt t="206036" x="6302375" y="2520950"/>
          <p14:tracePt t="206069" x="6338888" y="2584450"/>
          <p14:tracePt t="206085" x="6367463" y="2601913"/>
          <p14:tracePt t="206102" x="6384925" y="2630488"/>
          <p14:tracePt t="206118" x="6411913" y="2638425"/>
          <p14:tracePt t="206135" x="6448425" y="2647950"/>
          <p14:tracePt t="206151" x="6494463" y="2667000"/>
          <p14:tracePt t="206167" x="6559550" y="2674938"/>
          <p14:tracePt t="206184" x="6659563" y="2703513"/>
          <p14:tracePt t="206200" x="6732588" y="2711450"/>
          <p14:tracePt t="206215" x="6769100" y="2711450"/>
          <p14:tracePt t="206231" x="6823075" y="2711450"/>
          <p14:tracePt t="206246" x="6905625" y="2711450"/>
          <p14:tracePt t="206261" x="6969125" y="2711450"/>
          <p14:tracePt t="206276" x="7034213" y="2711450"/>
          <p14:tracePt t="206290" x="7088188" y="2720975"/>
          <p14:tracePt t="206307" x="7124700" y="2720975"/>
          <p14:tracePt t="206321" x="7161213" y="2720975"/>
          <p14:tracePt t="206337" x="7226300" y="2730500"/>
          <p14:tracePt t="206353" x="7280275" y="2730500"/>
          <p14:tracePt t="206369" x="7353300" y="2730500"/>
          <p14:tracePt t="206385" x="7435850" y="2730500"/>
          <p14:tracePt t="206400" x="7499350" y="2730500"/>
          <p14:tracePt t="206416" x="7581900" y="2711450"/>
          <p14:tracePt t="206430" x="7645400" y="2693988"/>
          <p14:tracePt t="206447" x="7710488" y="2684463"/>
          <p14:tracePt t="206463" x="7754938" y="2674938"/>
          <p14:tracePt t="206479" x="7810500" y="2667000"/>
          <p14:tracePt t="206494" x="7827963" y="2657475"/>
          <p14:tracePt t="206509" x="7856538" y="2647950"/>
          <p14:tracePt t="206525" x="7883525" y="2638425"/>
          <p14:tracePt t="206541" x="7920038" y="2630488"/>
          <p14:tracePt t="206558" x="7947025" y="2620963"/>
          <p14:tracePt t="206573" x="7956550" y="2611438"/>
          <p14:tracePt t="206589" x="7974013" y="2593975"/>
          <p14:tracePt t="206605" x="7993063" y="2574925"/>
          <p14:tracePt t="206621" x="8010525" y="2557463"/>
          <p14:tracePt t="206640" x="8039100" y="2547938"/>
          <p14:tracePt t="206656" x="8039100" y="2538413"/>
          <p14:tracePt t="206672" x="8039100" y="2511425"/>
          <p14:tracePt t="206688" x="8039100" y="2484438"/>
          <p14:tracePt t="206704" x="8039100" y="2465388"/>
          <p14:tracePt t="206721" x="8039100" y="2455863"/>
          <p14:tracePt t="206736" x="8029575" y="2438400"/>
          <p14:tracePt t="206769" x="8002588" y="2401888"/>
          <p14:tracePt t="206800" x="7937500" y="2374900"/>
          <p14:tracePt t="206815" x="7900988" y="2365375"/>
          <p14:tracePt t="206846" x="7791450" y="2319338"/>
          <p14:tracePt t="206876" x="7681913" y="2301875"/>
          <p14:tracePt t="206907" x="7591425" y="2292350"/>
          <p14:tracePt t="206921" x="7518400" y="2292350"/>
          <p14:tracePt t="206938" x="7453313" y="2292350"/>
          <p14:tracePt t="206952" x="7399338" y="2292350"/>
          <p14:tracePt t="206969" x="7335838" y="2292350"/>
          <p14:tracePt t="206984" x="7280275" y="2292350"/>
          <p14:tracePt t="207017" x="7134225" y="2292350"/>
          <p14:tracePt t="207049" x="6951663" y="2292350"/>
          <p14:tracePt t="207063" x="6905625" y="2292350"/>
          <p14:tracePt t="207063" x="6869113" y="2292350"/>
          <p14:tracePt t="207095" x="6742113" y="2292350"/>
          <p14:tracePt t="207125" x="6604000" y="2301875"/>
          <p14:tracePt t="207156" x="6523038" y="2338388"/>
          <p14:tracePt t="207188" x="6467475" y="2355850"/>
          <p14:tracePt t="207204" x="6440488" y="2382838"/>
          <p14:tracePt t="207234" x="6403975" y="2428875"/>
          <p14:tracePt t="207265" x="6384925" y="2447925"/>
          <p14:tracePt t="207296" x="6375400" y="2492375"/>
          <p14:tracePt t="207310" x="6375400" y="2511425"/>
          <p14:tracePt t="207327" x="6375400" y="2528888"/>
          <p14:tracePt t="207341" x="6375400" y="2538413"/>
          <p14:tracePt t="207341" x="6375400" y="2547938"/>
          <p14:tracePt t="207359" x="6375400" y="2574925"/>
          <p14:tracePt t="207374" x="6384925" y="2601913"/>
          <p14:tracePt t="207405" x="6403975" y="2620963"/>
          <p14:tracePt t="207405" x="6411913" y="2630488"/>
          <p14:tracePt t="207437" x="6430963" y="2647950"/>
          <p14:tracePt t="207437" x="6457950" y="2667000"/>
          <p14:tracePt t="207454" x="6477000" y="2684463"/>
          <p14:tracePt t="207485" x="6523038" y="2693988"/>
          <p14:tracePt t="207517" x="6650038" y="2703513"/>
          <p14:tracePt t="207550" x="6805613" y="2711450"/>
          <p14:tracePt t="207565" x="6832600" y="2711450"/>
          <p14:tracePt t="207566" x="6859588" y="2711450"/>
          <p14:tracePt t="207597" x="6951663" y="2711450"/>
          <p14:tracePt t="207627" x="7080250" y="2711450"/>
          <p14:tracePt t="207658" x="7226300" y="2703513"/>
          <p14:tracePt t="207688" x="7343775" y="2703513"/>
          <p14:tracePt t="207704" x="7416800" y="2693988"/>
          <p14:tracePt t="207736" x="7581900" y="2674938"/>
          <p14:tracePt t="207767" x="7773988" y="2657475"/>
          <p14:tracePt t="207799" x="7883525" y="2630488"/>
          <p14:tracePt t="207829" x="7956550" y="2601913"/>
          <p14:tracePt t="207842" x="8002588" y="2574925"/>
          <p14:tracePt t="207860" x="8029575" y="2547938"/>
          <p14:tracePt t="207873" x="8085138" y="2511425"/>
          <p14:tracePt t="207904" x="8121650" y="2484438"/>
          <p14:tracePt t="207936" x="8212138" y="2401888"/>
          <p14:tracePt t="207967" x="8239125" y="2355850"/>
          <p14:tracePt t="207983" x="8239125" y="2338388"/>
          <p14:tracePt t="208000" x="8239125" y="2309813"/>
          <p14:tracePt t="208016" x="8239125" y="2301875"/>
          <p14:tracePt t="208047" x="8239125" y="2282825"/>
          <p14:tracePt t="208076" x="8239125" y="2265363"/>
          <p14:tracePt t="208090" x="8248650" y="2255838"/>
          <p14:tracePt t="209097" x="8258175" y="2255838"/>
          <p14:tracePt t="209111" x="8275638" y="2282825"/>
          <p14:tracePt t="209126" x="8312150" y="2328863"/>
          <p14:tracePt t="209156" x="8523288" y="2455863"/>
          <p14:tracePt t="209187" x="8788400" y="254793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Indirektno</a:t>
            </a:r>
            <a:r>
              <a:rPr 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merene</a:t>
            </a:r>
            <a:r>
              <a:rPr 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veli</a:t>
            </a:r>
            <a:r>
              <a:rPr lang="sr-Latn-R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čine</a:t>
            </a:r>
            <a:endParaRPr lang="en-US" sz="36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876800"/>
              </a:xfrm>
            </p:spPr>
            <p:txBody>
              <a:bodyPr>
                <a:normAutofit/>
              </a:bodyPr>
              <a:lstStyle/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1800" dirty="0"/>
                  <a:t>V</a:t>
                </a:r>
                <a:r>
                  <a:rPr lang="sr-Latn-RS" sz="1800" dirty="0"/>
                  <a:t>rednost merene veličine se nalazi po definiciji ili pretpostavljenoj teorijskoj zavisnosti (na osnovu direktnih merenja određenog broja veličina)</a:t>
                </a:r>
              </a:p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sr-Latn-RS" sz="1800" dirty="0"/>
                  <a:t>Greška indirektno merene veličine zavisi od tipa grešaka direktno merenih veličina</a:t>
                </a:r>
              </a:p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sr-Latn-RS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sr-Latn-RS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sr-Latn-RS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sr-Latn-RS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sr-Latn-RS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sr-Latn-RS" sz="1800" b="1" dirty="0">
                    <a:solidFill>
                      <a:srgbClr val="0070C0"/>
                    </a:solidFill>
                  </a:rPr>
                  <a:t> </a:t>
                </a:r>
                <a:r>
                  <a:rPr lang="sr-Latn-RS" sz="1800" dirty="0"/>
                  <a:t>gde je </a:t>
                </a:r>
                <a14:m>
                  <m:oMath xmlns:m="http://schemas.openxmlformats.org/officeDocument/2006/math">
                    <m:r>
                      <a:rPr lang="sr-Latn-RS" sz="18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sr-Latn-RS" sz="1800" dirty="0"/>
                  <a:t> direktno merena veličina</a:t>
                </a:r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sr-Latn-RS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limLoc m:val="undOvr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1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sr-Latn-RS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sz="1800" dirty="0"/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</a:pPr>
                <a:r>
                  <a:rPr lang="sr-Latn-RS" sz="18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sr-Latn-RS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limLoc m:val="undOvr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1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sr-Latn-RS" sz="1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sr-Latn-RS" sz="1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〈"/>
                                    <m:endChr m:val="〉"/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sr-Latn-RS" sz="1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sr-Latn-RS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sr-Latn-RS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limLoc m:val="undOvr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800" b="1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18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sr-Latn-RS" sz="18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sr-Latn-RS" sz="18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sr-Latn-RS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sz="1800" dirty="0"/>
              </a:p>
              <a:p>
                <a:pPr algn="just">
                  <a:spcBef>
                    <a:spcPts val="12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sr-Latn-R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18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sr-Latn-RS" sz="18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sr-Latn-RS" sz="1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sr-Latn-RS" sz="1800" dirty="0"/>
              </a:p>
              <a:p>
                <a:pPr algn="just">
                  <a:spcBef>
                    <a:spcPts val="12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sr-Latn-RS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limLoc m:val="undOvr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1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sr-Latn-RS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sr-Latn-RS" sz="1800" dirty="0"/>
              </a:p>
              <a:p>
                <a:pPr algn="just">
                  <a:spcBef>
                    <a:spcPts val="12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sr-Latn-RS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limLoc m:val="undOvr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r-Latn-RS" sz="18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sr-Latn-RS" sz="1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sr-Latn-RS" sz="1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〈"/>
                                    <m:endChr m:val="〉"/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sr-Latn-RS" sz="18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sr-Latn-RS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876800"/>
              </a:xfrm>
              <a:blipFill>
                <a:blip r:embed="rId5"/>
                <a:stretch>
                  <a:fillRect l="-444" t="-750" r="-1185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AAC29658-F470-4864-8BB6-112BAFDBF8AB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CCEB42-F00A-45CE-BF59-C2C063D51C63}"/>
                  </a:ext>
                </a:extLst>
              </p:cNvPr>
              <p:cNvSpPr txBox="1"/>
              <p:nvPr/>
            </p:nvSpPr>
            <p:spPr>
              <a:xfrm>
                <a:off x="4800600" y="4848135"/>
                <a:ext cx="350520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dirty="0"/>
                  <a:t>Egzaktno rešavanje problema:</a:t>
                </a:r>
              </a:p>
              <a:p>
                <a:pPr algn="ctr"/>
                <a:r>
                  <a:rPr lang="sr-Latn-RS" dirty="0"/>
                  <a:t>Tip distribucije veličine </a:t>
                </a:r>
                <a14:m>
                  <m:oMath xmlns:m="http://schemas.openxmlformats.org/officeDocument/2006/math">
                    <m:r>
                      <a:rPr lang="sr-Latn-RS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sr-Latn-RS" dirty="0"/>
                  <a:t> se ne preslikava na distribuciju veličine </a:t>
                </a:r>
                <a14:m>
                  <m:oMath xmlns:m="http://schemas.openxmlformats.org/officeDocument/2006/math">
                    <m:r>
                      <a:rPr lang="sr-Latn-RS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sr-Latn-RS" dirty="0"/>
                  <a:t>;</a:t>
                </a:r>
              </a:p>
              <a:p>
                <a:pPr algn="ctr"/>
                <a:r>
                  <a:rPr lang="sr-Latn-RS" dirty="0"/>
                  <a:t>raspodela </a:t>
                </a:r>
                <a14:m>
                  <m:oMath xmlns:m="http://schemas.openxmlformats.org/officeDocument/2006/math">
                    <m:r>
                      <a:rPr lang="sr-Latn-RS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sr-Latn-RS" dirty="0"/>
                  <a:t> nije ni simetrična;</a:t>
                </a:r>
              </a:p>
              <a:p>
                <a:pPr algn="ctr"/>
                <a:r>
                  <a:rPr lang="sr-Latn-RS" dirty="0"/>
                  <a:t>npr. </a:t>
                </a:r>
                <a14:m>
                  <m:oMath xmlns:m="http://schemas.openxmlformats.org/officeDocument/2006/math">
                    <m:r>
                      <a:rPr lang="sr-Latn-R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sr-Latn-RS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sr-Latn-R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sr-Latn-R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sr-Latn-RS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CCEB42-F00A-45CE-BF59-C2C063D51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4848135"/>
                <a:ext cx="3505200" cy="1477328"/>
              </a:xfrm>
              <a:prstGeom prst="rect">
                <a:avLst/>
              </a:prstGeom>
              <a:blipFill>
                <a:blip r:embed="rId6"/>
                <a:stretch>
                  <a:fillRect l="-1217" t="-2058" r="-870" b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Brace 5">
            <a:extLst>
              <a:ext uri="{FF2B5EF4-FFF2-40B4-BE49-F238E27FC236}">
                <a16:creationId xmlns:a16="http://schemas.microsoft.com/office/drawing/2014/main" id="{D246C86C-49CD-4817-9F05-270A68F0F8C9}"/>
              </a:ext>
            </a:extLst>
          </p:cNvPr>
          <p:cNvSpPr/>
          <p:nvPr/>
        </p:nvSpPr>
        <p:spPr>
          <a:xfrm>
            <a:off x="4343400" y="4648200"/>
            <a:ext cx="381000" cy="16002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8A202DC-5205-4152-8F6B-37E059FD8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14</a:t>
            </a:fld>
            <a:endParaRPr lang="en-US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9C16DCF-1C3A-4FB4-B7AF-C6E63A7007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825"/>
    </mc:Choice>
    <mc:Fallback xmlns="">
      <p:transition spd="slow" advTm="212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build="p"/>
      <p:bldP spid="5" grpId="0"/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26642" x="576263" y="1808163"/>
          <p14:tracePt t="26659" x="576263" y="1862138"/>
          <p14:tracePt t="26677" x="576263" y="1917700"/>
          <p14:tracePt t="26694" x="576263" y="1973263"/>
          <p14:tracePt t="26727" x="566738" y="2054225"/>
          <p14:tracePt t="26743" x="539750" y="2119313"/>
          <p14:tracePt t="26762" x="511175" y="2182813"/>
          <p14:tracePt t="26777" x="493713" y="2209800"/>
          <p14:tracePt t="26795" x="474663" y="2265363"/>
          <p14:tracePt t="26811" x="447675" y="2301875"/>
          <p14:tracePt t="26829" x="438150" y="2319338"/>
          <p14:tracePt t="26846" x="428625" y="2328863"/>
          <p14:tracePt t="26973" x="428625" y="2338388"/>
          <p14:tracePt t="27005" x="420688" y="2355850"/>
          <p14:tracePt t="27022" x="420688" y="2374900"/>
          <p14:tracePt t="27055" x="411163" y="2411413"/>
          <p14:tracePt t="27072" x="411163" y="2438400"/>
          <p14:tracePt t="27090" x="411163" y="2455863"/>
          <p14:tracePt t="27108" x="411163" y="2474913"/>
          <p14:tracePt t="27124" x="411163" y="2484438"/>
          <p14:tracePt t="27143" x="411163" y="2492375"/>
          <p14:tracePt t="27223" x="411163" y="2511425"/>
          <p14:tracePt t="27256" x="428625" y="2557463"/>
          <p14:tracePt t="27305" x="457200" y="2565400"/>
          <p14:tracePt t="27372" x="465138" y="2574925"/>
          <p14:tracePt t="27405" x="474663" y="2574925"/>
          <p14:tracePt t="27421" x="484188" y="2574925"/>
          <p14:tracePt t="27439" x="493713" y="2584450"/>
          <p14:tracePt t="27455" x="501650" y="2584450"/>
          <p14:tracePt t="27473" x="511175" y="2584450"/>
          <p14:tracePt t="27507" x="520700" y="2584450"/>
          <p14:tracePt t="27554" x="530225" y="2584450"/>
          <p14:tracePt t="112913" x="530225" y="2638425"/>
          <p14:tracePt t="112946" x="557213" y="2776538"/>
          <p14:tracePt t="112962" x="557213" y="2820988"/>
          <p14:tracePt t="112983" x="557213" y="2867025"/>
          <p14:tracePt t="112998" x="557213" y="2913063"/>
          <p14:tracePt t="113016" x="557213" y="2976563"/>
          <p14:tracePt t="113033" x="566738" y="3049588"/>
          <p14:tracePt t="113047" x="566738" y="3122613"/>
          <p14:tracePt t="113063" x="576263" y="3195638"/>
          <p14:tracePt t="113080" x="576263" y="3268663"/>
          <p14:tracePt t="113095" x="576263" y="3324225"/>
          <p14:tracePt t="113112" x="576263" y="3370263"/>
          <p14:tracePt t="113128" x="576263" y="3406775"/>
          <p14:tracePt t="113145" x="576263" y="3424238"/>
          <p14:tracePt t="113161" x="576263" y="3433763"/>
          <p14:tracePt t="113196" x="576263" y="3460750"/>
          <p14:tracePt t="113212" x="576263" y="3470275"/>
          <p14:tracePt t="113243" x="576263" y="3506788"/>
          <p14:tracePt t="113276" x="576263" y="3579813"/>
          <p14:tracePt t="113293" x="576263" y="3597275"/>
          <p14:tracePt t="113308" x="576263" y="3625850"/>
          <p14:tracePt t="113324" x="576263" y="3643313"/>
          <p14:tracePt t="113341" x="566738" y="3689350"/>
          <p14:tracePt t="113357" x="566738" y="3706813"/>
          <p14:tracePt t="113775" x="566738" y="3698875"/>
          <p14:tracePt t="113792" x="566738" y="3689350"/>
          <p14:tracePt t="113809" x="566738" y="3662363"/>
          <p14:tracePt t="113827" x="566738" y="3652838"/>
          <p14:tracePt t="113844" x="566738" y="3643313"/>
          <p14:tracePt t="113860" x="566738" y="3633788"/>
          <p14:tracePt t="113877" x="566738" y="3625850"/>
          <p14:tracePt t="113894" x="566738" y="3616325"/>
          <p14:tracePt t="113910" x="566738" y="3606800"/>
          <p14:tracePt t="113944" x="566738" y="3589338"/>
          <p14:tracePt t="113996" x="566738" y="3579813"/>
          <p14:tracePt t="118922" x="566738" y="3589338"/>
          <p14:tracePt t="118953" x="566738" y="3679825"/>
          <p14:tracePt t="118971" x="566738" y="3735388"/>
          <p14:tracePt t="118971" x="566738" y="3752850"/>
          <p14:tracePt t="118988" x="576263" y="3798888"/>
          <p14:tracePt t="119005" x="576263" y="3835400"/>
          <p14:tracePt t="119022" x="584200" y="3862388"/>
          <p14:tracePt t="119037" x="584200" y="3898900"/>
          <p14:tracePt t="119054" x="584200" y="3917950"/>
          <p14:tracePt t="119071" x="584200" y="3935413"/>
          <p14:tracePt t="119088" x="584200" y="3963988"/>
          <p14:tracePt t="119104" x="584200" y="3990975"/>
          <p14:tracePt t="119120" x="584200" y="4027488"/>
          <p14:tracePt t="119154" x="584200" y="4081463"/>
          <p14:tracePt t="119171" x="584200" y="4110038"/>
          <p14:tracePt t="119191" x="584200" y="4137025"/>
          <p14:tracePt t="119207" x="584200" y="4173538"/>
          <p14:tracePt t="119242" x="584200" y="4200525"/>
          <p14:tracePt t="119258" x="584200" y="4219575"/>
          <p14:tracePt t="119278" x="584200" y="4237038"/>
          <p14:tracePt t="119294" x="584200" y="4246563"/>
          <p14:tracePt t="119311" x="584200" y="4256088"/>
          <p14:tracePt t="119343" x="584200" y="4283075"/>
          <p14:tracePt t="119361" x="584200" y="4292600"/>
          <p14:tracePt t="125223" x="584200" y="4310063"/>
          <p14:tracePt t="125256" x="620713" y="4319588"/>
          <p14:tracePt t="125273" x="649288" y="4319588"/>
          <p14:tracePt t="125291" x="666750" y="4319588"/>
          <p14:tracePt t="125308" x="685800" y="4319588"/>
          <p14:tracePt t="125326" x="703263" y="4310063"/>
          <p14:tracePt t="125344" x="730250" y="4310063"/>
          <p14:tracePt t="125361" x="766763" y="4310063"/>
          <p14:tracePt t="125396" x="849313" y="4300538"/>
          <p14:tracePt t="125414" x="904875" y="4300538"/>
          <p14:tracePt t="125447" x="1004888" y="4300538"/>
          <p14:tracePt t="125463" x="1068388" y="4300538"/>
          <p14:tracePt t="125481" x="1169988" y="4300538"/>
          <p14:tracePt t="125497" x="1243013" y="4300538"/>
          <p14:tracePt t="125516" x="1316038" y="4300538"/>
          <p14:tracePt t="125532" x="1389063" y="4300538"/>
          <p14:tracePt t="125550" x="1479550" y="4300538"/>
          <p14:tracePt t="125584" x="1608138" y="4310063"/>
          <p14:tracePt t="125601" x="1681163" y="4319588"/>
          <p14:tracePt t="125619" x="1754188" y="4329113"/>
          <p14:tracePt t="125636" x="1827213" y="4329113"/>
          <p14:tracePt t="125655" x="1917700" y="4337050"/>
          <p14:tracePt t="125671" x="1954213" y="4337050"/>
          <p14:tracePt t="125689" x="1990725" y="4337050"/>
          <p14:tracePt t="125705" x="2019300" y="4337050"/>
          <p14:tracePt t="125724" x="2036763" y="4346575"/>
          <p14:tracePt t="125756" x="2046288" y="4346575"/>
          <p14:tracePt t="125771" x="2055813" y="4346575"/>
          <p14:tracePt t="125789" x="2073275" y="4356100"/>
          <p14:tracePt t="125806" x="2100263" y="4373563"/>
          <p14:tracePt t="125825" x="2128838" y="4373563"/>
          <p14:tracePt t="125839" x="2136775" y="4392613"/>
          <p14:tracePt t="125857" x="2155825" y="4402138"/>
          <p14:tracePt t="125873" x="2182813" y="4402138"/>
          <p14:tracePt t="125890" x="2201863" y="4410075"/>
          <p14:tracePt t="125906" x="2211388" y="4419600"/>
          <p14:tracePt t="125925" x="2211388" y="4429125"/>
          <p14:tracePt t="125962" x="2219325" y="4438650"/>
          <p14:tracePt t="125978" x="2228850" y="4446588"/>
          <p14:tracePt t="126507" x="2238375" y="4456113"/>
          <p14:tracePt t="126524" x="2265363" y="4465638"/>
          <p14:tracePt t="126543" x="2301875" y="4465638"/>
          <p14:tracePt t="126560" x="2328863" y="4475163"/>
          <p14:tracePt t="126595" x="2357438" y="4475163"/>
          <p14:tracePt t="126611" x="2374900" y="4475163"/>
          <p14:tracePt t="126645" x="2393950" y="4475163"/>
          <p14:tracePt t="126661" x="2411413" y="4465638"/>
          <p14:tracePt t="126680" x="2447925" y="4446588"/>
          <p14:tracePt t="126697" x="2474913" y="4429125"/>
          <p14:tracePt t="126715" x="2493963" y="4402138"/>
          <p14:tracePt t="126731" x="2493963" y="4392613"/>
          <p14:tracePt t="126751" x="2503488" y="4365625"/>
          <p14:tracePt t="126786" x="2511425" y="4310063"/>
          <p14:tracePt t="126802" x="2511425" y="4292600"/>
          <p14:tracePt t="126820" x="2511425" y="4273550"/>
          <p14:tracePt t="126836" x="2511425" y="4256088"/>
          <p14:tracePt t="126854" x="2511425" y="4227513"/>
          <p14:tracePt t="126869" x="2511425" y="4200525"/>
          <p14:tracePt t="126887" x="2503488" y="4164013"/>
          <p14:tracePt t="126887" x="2493963" y="4146550"/>
          <p14:tracePt t="126922" x="2474913" y="4110038"/>
          <p14:tracePt t="126956" x="2457450" y="4090988"/>
          <p14:tracePt t="126972" x="2438400" y="4081463"/>
          <p14:tracePt t="126991" x="2430463" y="4081463"/>
          <p14:tracePt t="127034" x="2420938" y="4081463"/>
          <p14:tracePt t="127065" x="2374900" y="4081463"/>
          <p14:tracePt t="127081" x="2347913" y="4090988"/>
          <p14:tracePt t="127081" x="2338388" y="4100513"/>
          <p14:tracePt t="127114" x="2320925" y="4110038"/>
          <p14:tracePt t="127145" x="2292350" y="4117975"/>
          <p14:tracePt t="127161" x="2284413" y="4117975"/>
          <p14:tracePt t="127161" x="2274888" y="4117975"/>
          <p14:tracePt t="127178" x="2247900" y="4137025"/>
          <p14:tracePt t="127194" x="2228850" y="4146550"/>
          <p14:tracePt t="127210" x="2219325" y="4146550"/>
          <p14:tracePt t="127227" x="2182813" y="4164013"/>
          <p14:tracePt t="127244" x="2165350" y="4183063"/>
          <p14:tracePt t="127261" x="2146300" y="4200525"/>
          <p14:tracePt t="127261" x="2136775" y="4210050"/>
          <p14:tracePt t="127281" x="2128838" y="4219575"/>
          <p14:tracePt t="127312" x="2119313" y="4237038"/>
          <p14:tracePt t="127345" x="2119313" y="4292600"/>
          <p14:tracePt t="127360" x="2119313" y="4310063"/>
          <p14:tracePt t="127393" x="2119313" y="4337050"/>
          <p14:tracePt t="127410" x="2119313" y="4356100"/>
          <p14:tracePt t="127426" x="2128838" y="4383088"/>
          <p14:tracePt t="127444" x="2128838" y="4410075"/>
          <p14:tracePt t="127460" x="2136775" y="4419600"/>
          <p14:tracePt t="127476" x="2146300" y="4438650"/>
          <p14:tracePt t="127493" x="2165350" y="4475163"/>
          <p14:tracePt t="127510" x="2174875" y="4483100"/>
          <p14:tracePt t="127527" x="2182813" y="4492625"/>
          <p14:tracePt t="127544" x="2192338" y="4502150"/>
          <p14:tracePt t="127562" x="2201863" y="4519613"/>
          <p14:tracePt t="127596" x="2219325" y="4529138"/>
          <p14:tracePt t="127613" x="2247900" y="4529138"/>
          <p14:tracePt t="127647" x="2265363" y="4538663"/>
          <p14:tracePt t="127662" x="2284413" y="4538663"/>
          <p14:tracePt t="127680" x="2292350" y="4538663"/>
          <p14:tracePt t="127696" x="2311400" y="4538663"/>
          <p14:tracePt t="127714" x="2328863" y="4538663"/>
          <p14:tracePt t="127764" x="2374900" y="4529138"/>
          <p14:tracePt t="127780" x="2401888" y="4511675"/>
          <p14:tracePt t="127812" x="2438400" y="4475163"/>
          <p14:tracePt t="127846" x="2447925" y="4429125"/>
          <p14:tracePt t="127862" x="2457450" y="4419600"/>
          <p14:tracePt t="127880" x="2457450" y="4392613"/>
          <p14:tracePt t="127896" x="2466975" y="4373563"/>
          <p14:tracePt t="127913" x="2466975" y="4346575"/>
          <p14:tracePt t="127928" x="2474913" y="4319588"/>
          <p14:tracePt t="127948" x="2474913" y="4292600"/>
          <p14:tracePt t="127964" x="2474913" y="4264025"/>
          <p14:tracePt t="127981" x="2474913" y="4219575"/>
          <p14:tracePt t="128013" x="2474913" y="4191000"/>
          <p14:tracePt t="128029" x="2466975" y="4183063"/>
          <p14:tracePt t="128050" x="2466975" y="4164013"/>
          <p14:tracePt t="128065" x="2457450" y="4154488"/>
          <p14:tracePt t="128082" x="2447925" y="4146550"/>
          <p14:tracePt t="128097" x="2430463" y="4127500"/>
          <p14:tracePt t="128113" x="2420938" y="4117975"/>
          <p14:tracePt t="128126" x="2411413" y="4110038"/>
          <p14:tracePt t="128143" x="2401888" y="4110038"/>
          <p14:tracePt t="128161" x="2384425" y="4110038"/>
          <p14:tracePt t="128178" x="2374900" y="4100513"/>
          <p14:tracePt t="128195" x="2365375" y="4100513"/>
          <p14:tracePt t="128210" x="2347913" y="4100513"/>
          <p14:tracePt t="128227" x="2338388" y="4100513"/>
          <p14:tracePt t="128243" x="2320925" y="4100513"/>
          <p14:tracePt t="128260" x="2301875" y="4100513"/>
          <p14:tracePt t="128277" x="2284413" y="4110038"/>
          <p14:tracePt t="128294" x="2274888" y="4110038"/>
          <p14:tracePt t="128310" x="2255838" y="4117975"/>
          <p14:tracePt t="128343" x="2219325" y="4137025"/>
          <p14:tracePt t="128375" x="2192338" y="4146550"/>
          <p14:tracePt t="128391" x="2182813" y="4154488"/>
          <p14:tracePt t="128425" x="2155825" y="4173538"/>
          <p14:tracePt t="128441" x="2146300" y="4183063"/>
          <p14:tracePt t="128457" x="2136775" y="4191000"/>
          <p14:tracePt t="128475" x="2128838" y="4210050"/>
          <p14:tracePt t="128494" x="2128838" y="4219575"/>
          <p14:tracePt t="128511" x="2109788" y="4264025"/>
          <p14:tracePt t="128548" x="2109788" y="4300538"/>
          <p14:tracePt t="128564" x="2109788" y="4319588"/>
          <p14:tracePt t="128583" x="2109788" y="4337050"/>
          <p14:tracePt t="128599" x="2109788" y="4356100"/>
          <p14:tracePt t="128619" x="2109788" y="4392613"/>
          <p14:tracePt t="128635" x="2109788" y="4410075"/>
          <p14:tracePt t="128653" x="2109788" y="4446588"/>
          <p14:tracePt t="128670" x="2119313" y="4465638"/>
          <p14:tracePt t="128703" x="2136775" y="4502150"/>
          <p14:tracePt t="128720" x="2155825" y="4519613"/>
          <p14:tracePt t="128737" x="2174875" y="4538663"/>
          <p14:tracePt t="128756" x="2182813" y="4538663"/>
          <p14:tracePt t="128772" x="2192338" y="4548188"/>
          <p14:tracePt t="128790" x="2219325" y="4556125"/>
          <p14:tracePt t="128807" x="2228850" y="4565650"/>
          <p14:tracePt t="128825" x="2238375" y="4565650"/>
          <p14:tracePt t="128842" x="2247900" y="4565650"/>
          <p14:tracePt t="128860" x="2265363" y="4565650"/>
          <p14:tracePt t="128877" x="2284413" y="4575175"/>
          <p14:tracePt t="128895" x="2301875" y="4575175"/>
          <p14:tracePt t="128895" x="2311400" y="4575175"/>
          <p14:tracePt t="128910" x="2338388" y="4556125"/>
          <p14:tracePt t="128929" x="2365375" y="4529138"/>
          <p14:tracePt t="128945" x="2384425" y="4519613"/>
          <p14:tracePt t="128964" x="2401888" y="4502150"/>
          <p14:tracePt t="128978" x="2411413" y="4475163"/>
          <p14:tracePt t="128996" x="2420938" y="4446588"/>
          <p14:tracePt t="129011" x="2430463" y="4402138"/>
          <p14:tracePt t="129046" x="2438400" y="4337050"/>
          <p14:tracePt t="129062" x="2457450" y="4310063"/>
          <p14:tracePt t="129095" x="2457450" y="4283075"/>
          <p14:tracePt t="129144" x="2457450" y="4273550"/>
          <p14:tracePt t="129381" x="2466975" y="4246563"/>
          <p14:tracePt t="129397" x="2474913" y="4219575"/>
          <p14:tracePt t="129413" x="2511425" y="4183063"/>
          <p14:tracePt t="129430" x="2530475" y="4154488"/>
          <p14:tracePt t="129446" x="2557463" y="4117975"/>
          <p14:tracePt t="129464" x="2584450" y="4090988"/>
          <p14:tracePt t="129481" x="2593975" y="4081463"/>
          <p14:tracePt t="129513" x="2613025" y="4064000"/>
          <p14:tracePt t="129546" x="2620963" y="4054475"/>
          <p14:tracePt t="129564" x="2640013" y="4054475"/>
          <p14:tracePt t="129581" x="2657475" y="4044950"/>
          <p14:tracePt t="129597" x="2676525" y="4044950"/>
          <p14:tracePt t="129615" x="2695575" y="4044950"/>
          <p14:tracePt t="129631" x="2722563" y="4044950"/>
          <p14:tracePt t="129646" x="2740025" y="4044950"/>
          <p14:tracePt t="129664" x="2749550" y="4044950"/>
          <p14:tracePt t="129680" x="2759075" y="4044950"/>
          <p14:tracePt t="129713" x="2786063" y="4064000"/>
          <p14:tracePt t="129728" x="2805113" y="4073525"/>
          <p14:tracePt t="129762" x="2822575" y="4090988"/>
          <p14:tracePt t="129796" x="2849563" y="4100513"/>
          <p14:tracePt t="129811" x="2859088" y="4110038"/>
          <p14:tracePt t="129845" x="2868613" y="4117975"/>
          <p14:tracePt t="129861" x="2868613" y="4127500"/>
          <p14:tracePt t="129878" x="2895600" y="4127500"/>
          <p14:tracePt t="129896" x="2905125" y="4137025"/>
          <p14:tracePt t="129913" x="2914650" y="4164013"/>
          <p14:tracePt t="129947" x="2922588" y="4183063"/>
          <p14:tracePt t="129965" x="2922588" y="4191000"/>
          <p14:tracePt t="129965" x="2932113" y="4200525"/>
          <p14:tracePt t="129982" x="2932113" y="4210050"/>
          <p14:tracePt t="130014" x="2941638" y="4256088"/>
          <p14:tracePt t="130031" x="2941638" y="4264025"/>
          <p14:tracePt t="130049" x="2951163" y="4273550"/>
          <p14:tracePt t="130066" x="2951163" y="4292600"/>
          <p14:tracePt t="130082" x="2951163" y="4300538"/>
          <p14:tracePt t="130099" x="2951163" y="4329113"/>
          <p14:tracePt t="130117" x="2951163" y="4356100"/>
          <p14:tracePt t="130133" x="2951163" y="4365625"/>
          <p14:tracePt t="130151" x="2951163" y="4373563"/>
          <p14:tracePt t="130183" x="2951163" y="4383088"/>
          <p14:tracePt t="130217" x="2951163" y="4429125"/>
          <p14:tracePt t="130233" x="2941638" y="4438650"/>
          <p14:tracePt t="130252" x="2941638" y="4446588"/>
          <p14:tracePt t="130268" x="2932113" y="4456113"/>
          <p14:tracePt t="130286" x="2922588" y="4456113"/>
          <p14:tracePt t="130303" x="2905125" y="4475163"/>
          <p14:tracePt t="130320" x="2886075" y="4483100"/>
          <p14:tracePt t="130354" x="2868613" y="4492625"/>
          <p14:tracePt t="130370" x="2859088" y="4492625"/>
          <p14:tracePt t="130404" x="2841625" y="4502150"/>
          <p14:tracePt t="130437" x="2822575" y="4502150"/>
          <p14:tracePt t="130453" x="2805113" y="4502150"/>
          <p14:tracePt t="130470" x="2795588" y="4502150"/>
          <p14:tracePt t="130487" x="2786063" y="4502150"/>
          <p14:tracePt t="130503" x="2776538" y="4502150"/>
          <p14:tracePt t="130520" x="2759075" y="4502150"/>
          <p14:tracePt t="130536" x="2759075" y="4492625"/>
          <p14:tracePt t="130553" x="2740025" y="4483100"/>
          <p14:tracePt t="130571" x="2722563" y="4475163"/>
          <p14:tracePt t="130606" x="2695575" y="4446588"/>
          <p14:tracePt t="130622" x="2686050" y="4438650"/>
          <p14:tracePt t="130655" x="2657475" y="4402138"/>
          <p14:tracePt t="130671" x="2657475" y="4392613"/>
          <p14:tracePt t="130691" x="2649538" y="4373563"/>
          <p14:tracePt t="130707" x="2640013" y="4356100"/>
          <p14:tracePt t="130724" x="2640013" y="4337050"/>
          <p14:tracePt t="130740" x="2630488" y="4329113"/>
          <p14:tracePt t="130761" x="2630488" y="4310063"/>
          <p14:tracePt t="130794" x="2620963" y="4256088"/>
          <p14:tracePt t="130811" x="2620963" y="4237038"/>
          <p14:tracePt t="130829" x="2620963" y="4227513"/>
          <p14:tracePt t="130845" x="2620963" y="4219575"/>
          <p14:tracePt t="130862" x="2620963" y="4210050"/>
          <p14:tracePt t="130879" x="2620963" y="4200525"/>
          <p14:tracePt t="130896" x="2620963" y="4191000"/>
          <p14:tracePt t="130912" x="2620963" y="4183063"/>
          <p14:tracePt t="130929" x="2620963" y="4173538"/>
          <p14:tracePt t="130945" x="2630488" y="4164013"/>
          <p14:tracePt t="130964" x="2640013" y="4154488"/>
          <p14:tracePt t="130982" x="2657475" y="4146550"/>
          <p14:tracePt t="131014" x="2695575" y="4137025"/>
          <p14:tracePt t="131045" x="2713038" y="4127500"/>
          <p14:tracePt t="131078" x="2722563" y="4127500"/>
          <p14:tracePt t="131094" x="2732088" y="4127500"/>
          <p14:tracePt t="131112" x="2740025" y="4117975"/>
          <p14:tracePt t="131127" x="2749550" y="4117975"/>
          <p14:tracePt t="131145" x="2759075" y="4117975"/>
          <p14:tracePt t="131162" x="2768600" y="4117975"/>
          <p14:tracePt t="131179" x="2786063" y="4117975"/>
          <p14:tracePt t="131196" x="2795588" y="4110038"/>
          <p14:tracePt t="131213" x="2805113" y="4110038"/>
          <p14:tracePt t="131247" x="2822575" y="4110038"/>
          <p14:tracePt t="131263" x="2832100" y="4110038"/>
          <p14:tracePt t="131296" x="2841625" y="4110038"/>
          <p14:tracePt t="131311" x="2849563" y="4110038"/>
          <p14:tracePt t="131329" x="2859088" y="4117975"/>
          <p14:tracePt t="131346" x="2868613" y="4117975"/>
          <p14:tracePt t="131363" x="2886075" y="4127500"/>
          <p14:tracePt t="131381" x="2895600" y="4137025"/>
          <p14:tracePt t="131398" x="2895600" y="4146550"/>
          <p14:tracePt t="131415" x="2905125" y="4164013"/>
          <p14:tracePt t="131431" x="2922588" y="4191000"/>
          <p14:tracePt t="131463" x="2932113" y="4200525"/>
          <p14:tracePt t="131481" x="2941638" y="4210050"/>
          <p14:tracePt t="131497" x="2941638" y="4227513"/>
          <p14:tracePt t="131514" x="2951163" y="4237038"/>
          <p14:tracePt t="131530" x="2951163" y="4246563"/>
          <p14:tracePt t="131548" x="2951163" y="4264025"/>
          <p14:tracePt t="131565" x="2951163" y="4273550"/>
          <p14:tracePt t="131581" x="2951163" y="4300538"/>
          <p14:tracePt t="131598" x="2951163" y="4310063"/>
          <p14:tracePt t="131615" x="2951163" y="4329113"/>
          <p14:tracePt t="131632" x="2951163" y="4346575"/>
          <p14:tracePt t="131665" x="2951163" y="4365625"/>
          <p14:tracePt t="131682" x="2951163" y="4373563"/>
          <p14:tracePt t="131716" x="2951163" y="4392613"/>
          <p14:tracePt t="131730" x="2941638" y="4402138"/>
          <p14:tracePt t="131749" x="2932113" y="4410075"/>
          <p14:tracePt t="131765" x="2922588" y="4419600"/>
          <p14:tracePt t="131784" x="2914650" y="4429125"/>
          <p14:tracePt t="131801" x="2905125" y="4438650"/>
          <p14:tracePt t="131819" x="2905125" y="4446588"/>
          <p14:tracePt t="131834" x="2895600" y="4446588"/>
          <p14:tracePt t="131853" x="2886075" y="4446588"/>
          <p14:tracePt t="131886" x="2832100" y="4446588"/>
          <p14:tracePt t="131901" x="2795588" y="4446588"/>
          <p14:tracePt t="131935" x="2740025" y="4446588"/>
          <p14:tracePt t="131953" x="2722563" y="4446588"/>
          <p14:tracePt t="131969" x="2713038" y="4438650"/>
          <p14:tracePt t="131985" x="2703513" y="4429125"/>
          <p14:tracePt t="132002" x="2703513" y="4419600"/>
          <p14:tracePt t="132019" x="2686050" y="4402138"/>
          <p14:tracePt t="132019" x="2676525" y="4392613"/>
          <p14:tracePt t="132053" x="2620963" y="4346575"/>
          <p14:tracePt t="132068" x="2613025" y="4337050"/>
          <p14:tracePt t="132086" x="2603500" y="4329113"/>
          <p14:tracePt t="132102" x="2593975" y="4300538"/>
          <p14:tracePt t="132121" x="2593975" y="4292600"/>
          <p14:tracePt t="132137" x="2593975" y="4283075"/>
          <p14:tracePt t="132171" x="2584450" y="4264025"/>
          <p14:tracePt t="132207" x="2584450" y="4246563"/>
          <p14:tracePt t="132240" x="2584450" y="4227513"/>
          <p14:tracePt t="132273" x="2593975" y="4191000"/>
          <p14:tracePt t="132305" x="2620963" y="4164013"/>
          <p14:tracePt t="132321" x="2630488" y="4164013"/>
          <p14:tracePt t="132354" x="2649538" y="4154488"/>
          <p14:tracePt t="132371" x="2657475" y="4146550"/>
          <p14:tracePt t="132371" x="2676525" y="4146550"/>
          <p14:tracePt t="132387" x="2695575" y="4137025"/>
          <p14:tracePt t="132404" x="2722563" y="4137025"/>
          <p14:tracePt t="132419" x="2732088" y="4137025"/>
          <p14:tracePt t="132436" x="2740025" y="4137025"/>
          <p14:tracePt t="132452" x="2759075" y="4137025"/>
          <p14:tracePt t="132469" x="2768600" y="4137025"/>
          <p14:tracePt t="132485" x="2786063" y="4137025"/>
          <p14:tracePt t="132501" x="2795588" y="4137025"/>
          <p14:tracePt t="132517" x="2805113" y="4137025"/>
          <p14:tracePt t="132534" x="2813050" y="4137025"/>
          <p14:tracePt t="132549" x="2832100" y="4137025"/>
          <p14:tracePt t="132566" x="2859088" y="4146550"/>
          <p14:tracePt t="132582" x="2868613" y="4154488"/>
          <p14:tracePt t="132600" x="2878138" y="4164013"/>
          <p14:tracePt t="132634" x="2905125" y="4191000"/>
          <p14:tracePt t="132651" x="2914650" y="4191000"/>
          <p14:tracePt t="132668" x="2922588" y="4219575"/>
          <p14:tracePt t="132684" x="2932113" y="4246563"/>
          <p14:tracePt t="132702" x="2932113" y="4256088"/>
          <p14:tracePt t="132717" x="2932113" y="4273550"/>
          <p14:tracePt t="132734" x="2941638" y="4292600"/>
          <p14:tracePt t="132751" x="2941638" y="4300538"/>
          <p14:tracePt t="132751" x="2951163" y="4310063"/>
          <p14:tracePt t="132768" x="2951163" y="4319588"/>
          <p14:tracePt t="132784" x="2951163" y="4337050"/>
          <p14:tracePt t="132802" x="2951163" y="4346575"/>
          <p14:tracePt t="132837" x="2951163" y="4383088"/>
          <p14:tracePt t="132854" x="2951163" y="4402138"/>
          <p14:tracePt t="132872" x="2951163" y="4410075"/>
          <p14:tracePt t="132922" x="2951163" y="4419600"/>
          <p14:tracePt t="132937" x="2951163" y="4429125"/>
          <p14:tracePt t="132955" x="2951163" y="4438650"/>
          <p14:tracePt t="132971" x="2941638" y="4446588"/>
          <p14:tracePt t="132990" x="2932113" y="4456113"/>
          <p14:tracePt t="133005" x="2922588" y="4465638"/>
          <p14:tracePt t="133023" x="2914650" y="4475163"/>
          <p14:tracePt t="133042" x="2905125" y="4475163"/>
          <p14:tracePt t="133949" x="2905125" y="4502150"/>
          <p14:tracePt t="133964" x="2914650" y="4511675"/>
          <p14:tracePt t="133982" x="2951163" y="4538663"/>
          <p14:tracePt t="133998" x="2995613" y="4548188"/>
          <p14:tracePt t="134016" x="3032125" y="4548188"/>
          <p14:tracePt t="134033" x="3097213" y="4556125"/>
          <p14:tracePt t="134050" x="3151188" y="4565650"/>
          <p14:tracePt t="134082" x="3279775" y="4575175"/>
          <p14:tracePt t="134116" x="3416300" y="4584700"/>
          <p14:tracePt t="134131" x="3508375" y="4584700"/>
          <p14:tracePt t="134162" x="3671888" y="4584700"/>
          <p14:tracePt t="134194" x="3883025" y="4602163"/>
          <p14:tracePt t="134211" x="3983038" y="4602163"/>
          <p14:tracePt t="134228" x="4065588" y="4602163"/>
          <p14:tracePt t="134245" x="4129088" y="4602163"/>
          <p14:tracePt t="134261" x="4183063" y="4602163"/>
          <p14:tracePt t="134278" x="4219575" y="4602163"/>
          <p14:tracePt t="134294" x="4248150" y="4602163"/>
          <p14:tracePt t="134312" x="4275138" y="4592638"/>
          <p14:tracePt t="134328" x="4284663" y="4584700"/>
          <p14:tracePt t="134344" x="4302125" y="4575175"/>
          <p14:tracePt t="134393" x="4321175" y="4565650"/>
          <p14:tracePt t="134409" x="4330700" y="4556125"/>
          <p14:tracePt t="134427" x="4367213" y="4538663"/>
          <p14:tracePt t="134443" x="4394200" y="4529138"/>
          <p14:tracePt t="134462" x="4403725" y="4511675"/>
          <p14:tracePt t="134479" x="4430713" y="4492625"/>
          <p14:tracePt t="134498" x="4440238" y="4483100"/>
          <p14:tracePt t="134513" x="4467225" y="4465638"/>
          <p14:tracePt t="134547" x="4494213" y="4456113"/>
          <p14:tracePt t="134580" x="4503738" y="4456113"/>
          <p14:tracePt t="134612" x="4557713" y="4446588"/>
          <p14:tracePt t="134645" x="4576763" y="4446588"/>
          <p14:tracePt t="134925" x="4586288" y="4446588"/>
          <p14:tracePt t="134943" x="4586288" y="4456113"/>
          <p14:tracePt t="134992" x="4557713" y="4465638"/>
          <p14:tracePt t="135009" x="4549775" y="4465638"/>
          <p14:tracePt t="135027" x="4521200" y="4475163"/>
          <p14:tracePt t="135027" x="4513263" y="4475163"/>
          <p14:tracePt t="135050" x="4484688" y="4483100"/>
          <p14:tracePt t="135082" x="4457700" y="4492625"/>
          <p14:tracePt t="135113" x="4421188" y="4492625"/>
          <p14:tracePt t="135145" x="4384675" y="4502150"/>
          <p14:tracePt t="135160" x="4348163" y="4502150"/>
          <p14:tracePt t="135194" x="4284663" y="4502150"/>
          <p14:tracePt t="135226" x="4265613" y="4502150"/>
          <p14:tracePt t="135417" x="4256088" y="4502150"/>
          <p14:tracePt t="135624" x="4265613" y="4502150"/>
          <p14:tracePt t="135640" x="4292600" y="4502150"/>
          <p14:tracePt t="135675" x="4357688" y="4502150"/>
          <p14:tracePt t="135691" x="4375150" y="4502150"/>
          <p14:tracePt t="135725" x="4421188" y="4502150"/>
          <p14:tracePt t="135740" x="4448175" y="4502150"/>
          <p14:tracePt t="135758" x="4457700" y="4502150"/>
          <p14:tracePt t="135792" x="4467225" y="4502150"/>
          <p14:tracePt t="135808" x="4476750" y="4502150"/>
          <p14:tracePt t="135825" x="4484688" y="4502150"/>
          <p14:tracePt t="135842" x="4494213" y="4502150"/>
          <p14:tracePt t="135859" x="4503738" y="4502150"/>
          <p14:tracePt t="136010" x="4494213" y="4511675"/>
          <p14:tracePt t="136025" x="4467225" y="4511675"/>
          <p14:tracePt t="136047" x="4457700" y="4511675"/>
          <p14:tracePt t="136063" x="4430713" y="4519613"/>
          <p14:tracePt t="136081" x="4384675" y="4519613"/>
          <p14:tracePt t="136113" x="4311650" y="4519613"/>
          <p14:tracePt t="136145" x="4229100" y="4519613"/>
          <p14:tracePt t="136161" x="4183063" y="4529138"/>
          <p14:tracePt t="136178" x="4175125" y="4529138"/>
          <p14:tracePt t="136194" x="4156075" y="4529138"/>
          <p14:tracePt t="136729" x="4192588" y="4529138"/>
          <p14:tracePt t="136745" x="4248150" y="4529138"/>
          <p14:tracePt t="136762" x="4302125" y="4529138"/>
          <p14:tracePt t="136780" x="4357688" y="4529138"/>
          <p14:tracePt t="136781" x="4375150" y="4529138"/>
          <p14:tracePt t="136814" x="4411663" y="4529138"/>
          <p14:tracePt t="136848" x="4430713" y="4529138"/>
          <p14:tracePt t="136882" x="4440238" y="4529138"/>
          <p14:tracePt t="137124" x="4448175" y="4538663"/>
          <p14:tracePt t="147572" x="4394200" y="4538663"/>
          <p14:tracePt t="147589" x="4321175" y="4511675"/>
          <p14:tracePt t="147605" x="4192588" y="4465638"/>
          <p14:tracePt t="147622" x="4046538" y="4410075"/>
          <p14:tracePt t="147655" x="3671888" y="4219575"/>
          <p14:tracePt t="147670" x="3589338" y="4191000"/>
          <p14:tracePt t="147671" x="3525838" y="4154488"/>
          <p14:tracePt t="147704" x="3233738" y="4008438"/>
          <p14:tracePt t="147721" x="3133725" y="3963988"/>
          <p14:tracePt t="147738" x="3024188" y="3898900"/>
          <p14:tracePt t="147756" x="2886075" y="3844925"/>
          <p14:tracePt t="147773" x="2795588" y="3798888"/>
          <p14:tracePt t="147789" x="2686050" y="3735388"/>
          <p14:tracePt t="147806" x="2576513" y="3689350"/>
          <p14:tracePt t="147823" x="2447925" y="3625850"/>
          <p14:tracePt t="147840" x="2320925" y="3570288"/>
          <p14:tracePt t="147873" x="2092325" y="3443288"/>
          <p14:tracePt t="147890" x="2000250" y="3397250"/>
          <p14:tracePt t="147924" x="1844675" y="3324225"/>
          <p14:tracePt t="147940" x="1808163" y="3305175"/>
          <p14:tracePt t="147958" x="1763713" y="3287713"/>
          <p14:tracePt t="147974" x="1744663" y="3278188"/>
          <p14:tracePt t="147992" x="1708150" y="3260725"/>
          <p14:tracePt t="148028" x="1698625" y="3251200"/>
          <p14:tracePt t="148062" x="1681163" y="3241675"/>
          <p14:tracePt t="148364" x="1671638" y="3241675"/>
          <p14:tracePt t="148380" x="1635125" y="3241675"/>
          <p14:tracePt t="148399" x="1598613" y="3251200"/>
          <p14:tracePt t="148415" x="1552575" y="3251200"/>
          <p14:tracePt t="148433" x="1470025" y="3260725"/>
          <p14:tracePt t="148448" x="1443038" y="3260725"/>
          <p14:tracePt t="148449" x="1416050" y="3260725"/>
          <p14:tracePt t="148466" x="1352550" y="3260725"/>
          <p14:tracePt t="148482" x="1279525" y="3260725"/>
          <p14:tracePt t="148501" x="1187450" y="3260725"/>
          <p14:tracePt t="148516" x="1169988" y="3260725"/>
          <p14:tracePt t="148534" x="1114425" y="3260725"/>
          <p14:tracePt t="148550" x="1068388" y="3278188"/>
          <p14:tracePt t="148569" x="1041400" y="3278188"/>
          <p14:tracePt t="148586" x="1022350" y="3278188"/>
          <p14:tracePt t="148602" x="995363" y="3278188"/>
          <p14:tracePt t="148620" x="985838" y="3278188"/>
          <p14:tracePt t="148654" x="949325" y="3287713"/>
          <p14:tracePt t="148670" x="941388" y="3287713"/>
          <p14:tracePt t="148702" x="885825" y="3297238"/>
          <p14:tracePt t="148735" x="858838" y="3305175"/>
          <p14:tracePt t="148909" x="876300" y="3305175"/>
          <p14:tracePt t="148926" x="912813" y="3305175"/>
          <p14:tracePt t="148943" x="958850" y="3305175"/>
          <p14:tracePt t="148959" x="1031875" y="3305175"/>
          <p14:tracePt t="148977" x="1133475" y="3305175"/>
          <p14:tracePt t="148983" x="1160463" y="3305175"/>
          <p14:tracePt t="149015" x="1296988" y="3305175"/>
          <p14:tracePt t="149031" x="1343025" y="3305175"/>
          <p14:tracePt t="149048" x="1406525" y="3305175"/>
          <p14:tracePt t="149064" x="1433513" y="3305175"/>
          <p14:tracePt t="149080" x="1462088" y="3305175"/>
          <p14:tracePt t="149096" x="1506538" y="3305175"/>
          <p14:tracePt t="149113" x="1535113" y="3305175"/>
          <p14:tracePt t="149129" x="1543050" y="3305175"/>
          <p14:tracePt t="149221" x="1552575" y="3305175"/>
          <p14:tracePt t="149237" x="1562100" y="3305175"/>
          <p14:tracePt t="149375" x="1535113" y="3314700"/>
          <p14:tracePt t="149392" x="1506538" y="3314700"/>
          <p14:tracePt t="149409" x="1452563" y="3324225"/>
          <p14:tracePt t="149426" x="1425575" y="3324225"/>
          <p14:tracePt t="149443" x="1370013" y="3333750"/>
          <p14:tracePt t="149460" x="1296988" y="3341688"/>
          <p14:tracePt t="149479" x="1196975" y="3370263"/>
          <p14:tracePt t="149494" x="1123950" y="3387725"/>
          <p14:tracePt t="149513" x="1068388" y="3397250"/>
          <p14:tracePt t="149546" x="958850" y="3451225"/>
          <p14:tracePt t="149562" x="904875" y="3487738"/>
          <p14:tracePt t="149579" x="839788" y="3524250"/>
          <p14:tracePt t="149595" x="812800" y="3560763"/>
          <p14:tracePt t="149613" x="776288" y="3616325"/>
          <p14:tracePt t="149629" x="758825" y="3662363"/>
          <p14:tracePt t="149646" x="722313" y="3716338"/>
          <p14:tracePt t="149662" x="703263" y="3762375"/>
          <p14:tracePt t="149680" x="685800" y="3816350"/>
          <p14:tracePt t="149712" x="649288" y="3935413"/>
          <p14:tracePt t="149728" x="649288" y="3990975"/>
          <p14:tracePt t="149729" x="649288" y="4017963"/>
          <p14:tracePt t="149763" x="620713" y="4137025"/>
          <p14:tracePt t="149780" x="612775" y="4210050"/>
          <p14:tracePt t="149781" x="603250" y="4256088"/>
          <p14:tracePt t="149796" x="584200" y="4283075"/>
          <p14:tracePt t="149815" x="576263" y="4356100"/>
          <p14:tracePt t="149831" x="566738" y="4402138"/>
          <p14:tracePt t="149850" x="557213" y="4446588"/>
          <p14:tracePt t="149866" x="547688" y="4483100"/>
          <p14:tracePt t="150180" x="576263" y="4475163"/>
          <p14:tracePt t="150214" x="584200" y="4475163"/>
          <p14:tracePt t="163340" x="584200" y="4483100"/>
          <p14:tracePt t="163356" x="593725" y="4529138"/>
          <p14:tracePt t="163374" x="603250" y="4556125"/>
          <p14:tracePt t="163391" x="603250" y="4584700"/>
          <p14:tracePt t="163408" x="620713" y="4621213"/>
          <p14:tracePt t="163424" x="620713" y="4648200"/>
          <p14:tracePt t="163442" x="639763" y="4694238"/>
          <p14:tracePt t="163478" x="685800" y="4867275"/>
          <p14:tracePt t="163479" x="685800" y="4884738"/>
          <p14:tracePt t="163495" x="703263" y="4986338"/>
          <p14:tracePt t="163515" x="722313" y="5049838"/>
          <p14:tracePt t="163531" x="730250" y="5105400"/>
          <p14:tracePt t="163550" x="739775" y="5122863"/>
          <p14:tracePt t="163583" x="758825" y="5186363"/>
          <p14:tracePt t="163600" x="758825" y="5214938"/>
          <p14:tracePt t="163634" x="766763" y="5251450"/>
          <p14:tracePt t="163651" x="766763" y="5287963"/>
          <p14:tracePt t="163669" x="766763" y="5314950"/>
          <p14:tracePt t="163686" x="766763" y="5341938"/>
          <p14:tracePt t="163703" x="766763" y="5368925"/>
          <p14:tracePt t="163720" x="766763" y="5387975"/>
          <p14:tracePt t="163753" x="766763" y="5441950"/>
          <p14:tracePt t="163769" x="766763" y="5451475"/>
          <p14:tracePt t="163787" x="766763" y="5461000"/>
          <p14:tracePt t="163803" x="766763" y="5487988"/>
          <p14:tracePt t="163836" x="766763" y="5497513"/>
          <p14:tracePt t="163870" x="766763" y="5507038"/>
          <p14:tracePt t="163904" x="758825" y="5514975"/>
          <p14:tracePt t="163938" x="749300" y="5514975"/>
          <p14:tracePt t="163955" x="749300" y="5524500"/>
          <p14:tracePt t="164005" x="730250" y="5524500"/>
          <p14:tracePt t="164021" x="722313" y="5524500"/>
          <p14:tracePt t="164055" x="703263" y="5507038"/>
          <p14:tracePt t="164089" x="693738" y="5497513"/>
          <p14:tracePt t="164106" x="685800" y="5487988"/>
          <p14:tracePt t="164123" x="676275" y="5478463"/>
          <p14:tracePt t="164140" x="676275" y="5470525"/>
          <p14:tracePt t="164222" x="666750" y="5461000"/>
          <p14:tracePt t="164302" x="666750" y="5451475"/>
          <p14:tracePt t="167903" x="666750" y="5524500"/>
          <p14:tracePt t="167919" x="666750" y="5570538"/>
          <p14:tracePt t="167952" x="666750" y="5643563"/>
          <p14:tracePt t="167985" x="666750" y="5707063"/>
          <p14:tracePt t="168001" x="666750" y="5734050"/>
          <p14:tracePt t="168017" x="676275" y="5753100"/>
          <p14:tracePt t="168033" x="676275" y="5770563"/>
          <p14:tracePt t="168057" x="676275" y="5835650"/>
          <p14:tracePt t="168074" x="676275" y="5862638"/>
          <p14:tracePt t="168092" x="676275" y="5872163"/>
          <p14:tracePt t="168127" x="676275" y="5908675"/>
          <p14:tracePt t="168143" x="676275" y="5935663"/>
          <p14:tracePt t="168178" x="676275" y="5954713"/>
          <p14:tracePt t="168195" x="676275" y="5981700"/>
          <p14:tracePt t="168212" x="676275" y="5991225"/>
          <p14:tracePt t="168229" x="676275" y="5999163"/>
          <p14:tracePt t="168264" x="676275" y="6035675"/>
          <p14:tracePt t="168281" x="676275" y="6054725"/>
          <p14:tracePt t="168313" x="676275" y="6064250"/>
          <p14:tracePt t="211401" x="657225" y="6072188"/>
          <p14:tracePt t="211416" x="584200" y="6091238"/>
          <p14:tracePt t="211433" x="511175" y="6127750"/>
          <p14:tracePt t="211448" x="438150" y="6145213"/>
          <p14:tracePt t="211465" x="301625" y="6173788"/>
          <p14:tracePt t="211480" x="155575" y="6200775"/>
          <p14:tracePt t="211495" x="26988" y="620077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pPr/>
                <a:r>
                  <a:rPr lang="en-US" sz="3600" b="1" dirty="0" err="1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Indirektno</a:t>
                </a:r>
                <a:r>
                  <a:rPr lang="en-US" sz="3600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merene</a:t>
                </a:r>
                <a:r>
                  <a:rPr lang="en-US" sz="3600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veli</a:t>
                </a:r>
                <a:r>
                  <a:rPr lang="sr-Latn-RS" sz="3600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čine</a:t>
                </a:r>
                <a:br>
                  <a:rPr lang="sr-Latn-RS" sz="3600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𝒚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𝒚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𝒂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t="-3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AAC29658-F470-4864-8BB6-112BAFDBF8AB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476FD3A-D88D-4349-8A49-46D89ACC8109}"/>
                  </a:ext>
                </a:extLst>
              </p:cNvPr>
              <p:cNvSpPr/>
              <p:nvPr/>
            </p:nvSpPr>
            <p:spPr>
              <a:xfrm>
                <a:off x="533400" y="1847069"/>
                <a:ext cx="5867400" cy="25641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ct val="107000"/>
                  </a:lnSpc>
                  <a:spcBef>
                    <a:spcPts val="10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sr-Latn-RS" dirty="0"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Umesto egzaktnog tretmana, aproksimiramo datu funkciju </a:t>
                </a:r>
                <a:r>
                  <a:rPr lang="sr-Latn-RS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tangentom u tački srednje vrednosti direktno merene veličine</a:t>
                </a:r>
                <a:r>
                  <a:rPr lang="sr-Latn-RS" dirty="0"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što u preslikavanju održava tip izvorne raspodele</a:t>
                </a:r>
              </a:p>
              <a:p>
                <a:pPr marL="285750" indent="-285750" algn="just">
                  <a:lnSpc>
                    <a:spcPct val="107000"/>
                  </a:lnSpc>
                  <a:spcBef>
                    <a:spcPts val="10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sr-Latn-RS" dirty="0"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Tako se </a:t>
                </a:r>
                <a14:m>
                  <m:oMath xmlns:m="http://schemas.openxmlformats.org/officeDocument/2006/math">
                    <m:r>
                      <a:rPr lang="sr-Latn-R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𝑖</m:t>
                    </m:r>
                  </m:oMath>
                </a14:m>
                <a:r>
                  <a:rPr lang="sr-Latn-RS" dirty="0"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-to odstupanje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sr-Latn-R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∆</m:t>
                        </m:r>
                        <m:r>
                          <a:rPr lang="sr-Latn-R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lang="sr-Latn-R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sr-Latn-RS" dirty="0"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preslikava u odstupanje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sr-Latn-R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∆</m:t>
                        </m:r>
                        <m:r>
                          <a:rPr lang="sr-Latn-R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b>
                        <m:r>
                          <a:rPr lang="sr-Latn-R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sr-Latn-RS" dirty="0"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kao:</a:t>
                </a:r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1000"/>
                  </a:spcBef>
                  <a:spcAft>
                    <a:spcPts val="600"/>
                  </a:spcAft>
                </a:pPr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476FD3A-D88D-4349-8A49-46D89ACC81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847069"/>
                <a:ext cx="5867400" cy="2564100"/>
              </a:xfrm>
              <a:prstGeom prst="rect">
                <a:avLst/>
              </a:prstGeom>
              <a:blipFill>
                <a:blip r:embed="rId6"/>
                <a:stretch>
                  <a:fillRect l="-728" t="-1188" r="-1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89BEA751-A66C-47E0-9490-6AE75B514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724771-7270-4DE6-A5D0-6561FCD442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1706620"/>
            <a:ext cx="2333625" cy="21621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12E691-1107-44C2-BE83-591DAF7DAB4A}"/>
                  </a:ext>
                </a:extLst>
              </p:cNvPr>
              <p:cNvSpPr/>
              <p:nvPr/>
            </p:nvSpPr>
            <p:spPr>
              <a:xfrm>
                <a:off x="457200" y="3954885"/>
                <a:ext cx="8610600" cy="26745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10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sr-Latn-R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∆</m:t>
                          </m:r>
                          <m:r>
                            <a:rPr lang="sr-Latn-R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b>
                          <m:r>
                            <a:rPr lang="sr-Latn-R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𝒊</m:t>
                          </m:r>
                        </m:sub>
                      </m:sSub>
                      <m:r>
                        <a:rPr lang="sr-Latn-RS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sr-Latn-R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𝝏</m:t>
                          </m:r>
                          <m:r>
                            <a:rPr lang="sr-Latn-R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𝒚</m:t>
                          </m:r>
                        </m:num>
                        <m:den>
                          <m:r>
                            <a:rPr lang="sr-Latn-R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𝝏</m:t>
                          </m:r>
                          <m:r>
                            <a:rPr lang="sr-Latn-R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𝒂</m:t>
                          </m:r>
                        </m:den>
                      </m:f>
                      <m:sSub>
                        <m:sSubPr>
                          <m:ctrlP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sr-Latn-R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∆</m:t>
                          </m:r>
                          <m:r>
                            <a:rPr lang="sr-Latn-R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𝒂</m:t>
                          </m:r>
                        </m:e>
                        <m:sub>
                          <m:r>
                            <a:rPr lang="sr-Latn-R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sr-Latn-RS" b="1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85750" indent="-285750" algn="just">
                  <a:spcBef>
                    <a:spcPts val="10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sr-Latn-RS" dirty="0"/>
                  <a:t>Srednja vrednost kvadrata ovih odstupanja (varijansa):</a:t>
                </a:r>
                <a:endParaRPr lang="en-US" dirty="0"/>
              </a:p>
              <a:p>
                <a:pPr algn="just">
                  <a:spcBef>
                    <a:spcPts val="10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sr-Latn-R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sr-Latn-RS" i="1">
                                      <a:latin typeface="Cambria Math" panose="02040503050406030204" pitchFamily="18" charset="0"/>
                                    </a:rPr>
                                    <m:t>∆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sr-Latn-R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sr-Latn-R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sr-Latn-R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sr-Latn-R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sr-Latn-R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sr-Latn-R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sr-Latn-RS" i="1">
                                      <a:latin typeface="Cambria Math" panose="02040503050406030204" pitchFamily="18" charset="0"/>
                                    </a:rPr>
                                    <m:t>∆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sr-Latn-R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sr-Latn-RS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sr-Latn-RS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sr-Latn-R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num>
                                    <m:den>
                                      <m:r>
                                        <a:rPr lang="sr-Latn-RS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sr-Latn-RS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sr-Latn-RS" dirty="0"/>
              </a:p>
              <a:p>
                <a:pPr algn="just">
                  <a:spcBef>
                    <a:spcPts val="10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sr-Latn-R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r>
                        <a:rPr lang="sr-Latn-RS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sr-Latn-R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num>
                        <m:den>
                          <m:r>
                            <a:rPr lang="sr-Latn-R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sr-Latn-R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den>
                      </m:f>
                      <m:sSub>
                        <m:sSubPr>
                          <m:ctrlP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sr-Latn-R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E12E691-1107-44C2-BE83-591DAF7DAB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954885"/>
                <a:ext cx="8610600" cy="2674515"/>
              </a:xfrm>
              <a:prstGeom prst="rect">
                <a:avLst/>
              </a:prstGeom>
              <a:blipFill>
                <a:blip r:embed="rId8"/>
                <a:stretch>
                  <a:fillRect l="-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E6CB04CB-EAB5-480D-B774-963454735F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709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440"/>
    </mc:Choice>
    <mc:Fallback xmlns="">
      <p:transition spd="slow" advTm="197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9" grpId="0" uiExpand="1" build="p"/>
      <p:bldP spid="12" grpId="0" build="p"/>
    </p:bldLst>
  </p:timing>
  <p:extLst>
    <p:ext uri="{3A86A75C-4F4B-4683-9AE1-C65F6400EC91}">
      <p14:laserTraceLst xmlns:p14="http://schemas.microsoft.com/office/powerpoint/2010/main">
        <p14:tracePtLst>
          <p14:tracePt t="34537" x="749300" y="2173288"/>
          <p14:tracePt t="34562" x="812800" y="2246313"/>
          <p14:tracePt t="34586" x="895350" y="2365375"/>
          <p14:tracePt t="34610" x="1014413" y="2547938"/>
          <p14:tracePt t="34634" x="1123950" y="2693988"/>
          <p14:tracePt t="34658" x="1323975" y="2886075"/>
          <p14:tracePt t="34684" x="1698625" y="3141663"/>
          <p14:tracePt t="34708" x="1909763" y="3260725"/>
          <p14:tracePt t="34733" x="2420938" y="3487738"/>
          <p14:tracePt t="34756" x="2759075" y="3579813"/>
          <p14:tracePt t="34780" x="3462338" y="3779838"/>
          <p14:tracePt t="34803" x="3817938" y="3862388"/>
          <p14:tracePt t="34828" x="4576763" y="3981450"/>
          <p14:tracePt t="34851" x="4932363" y="4017963"/>
          <p14:tracePt t="34876" x="5599113" y="4017963"/>
          <p14:tracePt t="34900" x="5937250" y="4017963"/>
          <p14:tracePt t="34924" x="6586538" y="4044950"/>
          <p14:tracePt t="34949" x="6924675" y="4081463"/>
          <p14:tracePt t="34975" x="7600950" y="4081463"/>
          <p14:tracePt t="35000" x="8039100" y="4081463"/>
          <p14:tracePt t="35025" x="8321675" y="4081463"/>
          <p14:tracePt t="35048" x="8486775" y="4064000"/>
          <p14:tracePt t="35070" x="8567738" y="4037013"/>
          <p14:tracePt t="35094" x="8596313" y="4017963"/>
          <p14:tracePt t="35095" x="8604250" y="4008438"/>
          <p14:tracePt t="35119" x="8632825" y="3990975"/>
          <p14:tracePt t="35143" x="8659813" y="3944938"/>
          <p14:tracePt t="35168" x="8696325" y="3898900"/>
          <p14:tracePt t="35192" x="8715375" y="3871913"/>
          <p14:tracePt t="35193" x="8742363" y="3852863"/>
          <p14:tracePt t="35217" x="8824913" y="3789363"/>
          <p14:tracePt t="35241" x="8978900" y="3706813"/>
          <p14:tracePt t="35268" x="9043988" y="3689350"/>
          <p14:tracePt t="35456" x="9024938" y="3689350"/>
          <p14:tracePt t="35480" x="8997950" y="3689350"/>
          <p14:tracePt t="35506" x="8942388" y="3716338"/>
          <p14:tracePt t="35530" x="8888413" y="3725863"/>
          <p14:tracePt t="35554" x="8805863" y="3735388"/>
          <p14:tracePt t="35578" x="8696325" y="3735388"/>
          <p14:tracePt t="35604" x="8559800" y="3743325"/>
          <p14:tracePt t="35628" x="8385175" y="3752850"/>
          <p14:tracePt t="35654" x="8248650" y="3771900"/>
          <p14:tracePt t="35678" x="8102600" y="3771900"/>
          <p14:tracePt t="35704" x="8039100" y="3779838"/>
          <p14:tracePt t="35727" x="7910513" y="3789363"/>
          <p14:tracePt t="35752" x="7820025" y="3798888"/>
          <p14:tracePt t="35753" x="7783513" y="3798888"/>
          <p14:tracePt t="35776" x="7654925" y="3798888"/>
          <p14:tracePt t="35801" x="7535863" y="3798888"/>
          <p14:tracePt t="35825" x="7435850" y="3798888"/>
          <p14:tracePt t="35851" x="7326313" y="3798888"/>
          <p14:tracePt t="35875" x="7234238" y="3798888"/>
          <p14:tracePt t="35901" x="7143750" y="3825875"/>
          <p14:tracePt t="35924" x="7088188" y="3825875"/>
          <p14:tracePt t="35950" x="6951663" y="3835400"/>
          <p14:tracePt t="35974" x="6896100" y="3835400"/>
          <p14:tracePt t="35999" x="6842125" y="3835400"/>
          <p14:tracePt t="36046" x="6832600" y="3835400"/>
          <p14:tracePt t="36188" x="6842125" y="3835400"/>
          <p14:tracePt t="36212" x="6888163" y="3835400"/>
          <p14:tracePt t="36238" x="7015163" y="3825875"/>
          <p14:tracePt t="36264" x="7097713" y="3825875"/>
          <p14:tracePt t="36265" x="7134225" y="3825875"/>
          <p14:tracePt t="36290" x="7243763" y="3825875"/>
          <p14:tracePt t="36314" x="7389813" y="3825875"/>
          <p14:tracePt t="36338" x="7518400" y="3825875"/>
          <p14:tracePt t="36362" x="7654925" y="3825875"/>
          <p14:tracePt t="36386" x="7791450" y="3825875"/>
          <p14:tracePt t="36408" x="7910513" y="3825875"/>
          <p14:tracePt t="36409" x="7947025" y="3825875"/>
          <p14:tracePt t="36433" x="8112125" y="3825875"/>
          <p14:tracePt t="36458" x="8248650" y="3825875"/>
          <p14:tracePt t="36483" x="8367713" y="3825875"/>
          <p14:tracePt t="36508" x="8431213" y="3825875"/>
          <p14:tracePt t="36533" x="8486775" y="3825875"/>
          <p14:tracePt t="36556" x="8494713" y="3825875"/>
          <p14:tracePt t="36741" x="8504238" y="3825875"/>
          <p14:tracePt t="36764" x="8523288" y="3825875"/>
          <p14:tracePt t="36789" x="8531225" y="3825875"/>
          <p14:tracePt t="36812" x="8550275" y="3825875"/>
          <p14:tracePt t="36860" x="8586788" y="3835400"/>
          <p14:tracePt t="36885" x="8623300" y="3862388"/>
          <p14:tracePt t="36909" x="8642350" y="3881438"/>
          <p14:tracePt t="36935" x="8669338" y="3898900"/>
          <p14:tracePt t="36983" x="8678863" y="3898900"/>
          <p14:tracePt t="37031" x="8678863" y="3908425"/>
          <p14:tracePt t="37054" x="8678863" y="3917950"/>
          <p14:tracePt t="37079" x="8678863" y="3927475"/>
          <p14:tracePt t="37102" x="8678863" y="3935413"/>
          <p14:tracePt t="37128" x="8678863" y="3944938"/>
          <p14:tracePt t="37152" x="8642350" y="3981450"/>
          <p14:tracePt t="37178" x="8613775" y="3981450"/>
          <p14:tracePt t="37201" x="8567738" y="3990975"/>
          <p14:tracePt t="37228" x="8550275" y="3990975"/>
          <p14:tracePt t="37252" x="8523288" y="3990975"/>
          <p14:tracePt t="37281" x="8504238" y="3990975"/>
          <p14:tracePt t="37304" x="8486775" y="3990975"/>
          <p14:tracePt t="37329" x="8431213" y="3971925"/>
          <p14:tracePt t="37353" x="8421688" y="3963988"/>
          <p14:tracePt t="37378" x="8404225" y="3917950"/>
          <p14:tracePt t="37402" x="8394700" y="3889375"/>
          <p14:tracePt t="37427" x="8377238" y="3825875"/>
          <p14:tracePt t="37451" x="8377238" y="3779838"/>
          <p14:tracePt t="37476" x="8377238" y="3743325"/>
          <p14:tracePt t="37499" x="8377238" y="3716338"/>
          <p14:tracePt t="37524" x="8377238" y="3679825"/>
          <p14:tracePt t="37548" x="8377238" y="3616325"/>
          <p14:tracePt t="37573" x="8404225" y="3560763"/>
          <p14:tracePt t="37597" x="8421688" y="3533775"/>
          <p14:tracePt t="37622" x="8440738" y="3506788"/>
          <p14:tracePt t="37647" x="8494713" y="3460750"/>
          <p14:tracePt t="37671" x="8504238" y="3460750"/>
          <p14:tracePt t="37696" x="8559800" y="3451225"/>
          <p14:tracePt t="37719" x="8596313" y="3451225"/>
          <p14:tracePt t="37744" x="8642350" y="3451225"/>
          <p14:tracePt t="37769" x="8650288" y="3451225"/>
          <p14:tracePt t="37792" x="8659813" y="3451225"/>
          <p14:tracePt t="37818" x="8678863" y="3451225"/>
          <p14:tracePt t="37843" x="8696325" y="3470275"/>
          <p14:tracePt t="37868" x="8715375" y="3497263"/>
          <p14:tracePt t="37893" x="8732838" y="3524250"/>
          <p14:tracePt t="37918" x="8751888" y="3560763"/>
          <p14:tracePt t="37942" x="8759825" y="3597275"/>
          <p14:tracePt t="37966" x="8769350" y="3633788"/>
          <p14:tracePt t="37990" x="8769350" y="3662363"/>
          <p14:tracePt t="38016" x="8778875" y="3706813"/>
          <p14:tracePt t="38039" x="8778875" y="3725863"/>
          <p14:tracePt t="38065" x="8778875" y="3762375"/>
          <p14:tracePt t="38088" x="8778875" y="3771900"/>
          <p14:tracePt t="38113" x="8778875" y="3798888"/>
          <p14:tracePt t="38136" x="8769350" y="3808413"/>
          <p14:tracePt t="38161" x="8742363" y="3835400"/>
          <p14:tracePt t="38184" x="8732838" y="3844925"/>
          <p14:tracePt t="38208" x="8705850" y="3862388"/>
          <p14:tracePt t="38231" x="8678863" y="3871913"/>
          <p14:tracePt t="38256" x="8632825" y="3889375"/>
          <p14:tracePt t="38281" x="8604250" y="3898900"/>
          <p14:tracePt t="38306" x="8559800" y="3898900"/>
          <p14:tracePt t="38331" x="8540750" y="3898900"/>
          <p14:tracePt t="38355" x="8504238" y="3898900"/>
          <p14:tracePt t="38380" x="8477250" y="3898900"/>
          <p14:tracePt t="38404" x="8450263" y="3898900"/>
          <p14:tracePt t="38429" x="8431213" y="3898900"/>
          <p14:tracePt t="38453" x="8421688" y="3889375"/>
          <p14:tracePt t="38477" x="8413750" y="3862388"/>
          <p14:tracePt t="38501" x="8413750" y="3816350"/>
          <p14:tracePt t="38525" x="8404225" y="3771900"/>
          <p14:tracePt t="38550" x="8404225" y="3716338"/>
          <p14:tracePt t="38574" x="8404225" y="3679825"/>
          <p14:tracePt t="38598" x="8404225" y="3643313"/>
          <p14:tracePt t="38622" x="8421688" y="3606800"/>
          <p14:tracePt t="38646" x="8431213" y="3589338"/>
          <p14:tracePt t="38670" x="8450263" y="3560763"/>
          <p14:tracePt t="38696" x="8458200" y="3552825"/>
          <p14:tracePt t="38719" x="8504238" y="3533775"/>
          <p14:tracePt t="38743" x="8559800" y="3524250"/>
          <p14:tracePt t="38767" x="8623300" y="3524250"/>
          <p14:tracePt t="38791" x="8686800" y="3516313"/>
          <p14:tracePt t="38816" x="8723313" y="3516313"/>
          <p14:tracePt t="38839" x="8732838" y="3516313"/>
          <p14:tracePt t="38864" x="8769350" y="3524250"/>
          <p14:tracePt t="38888" x="8815388" y="3570288"/>
          <p14:tracePt t="38912" x="8832850" y="3633788"/>
          <p14:tracePt t="38913" x="8842375" y="3652838"/>
          <p14:tracePt t="38937" x="8851900" y="3679825"/>
          <p14:tracePt t="38960" x="8861425" y="3716338"/>
          <p14:tracePt t="38985" x="8869363" y="3752850"/>
          <p14:tracePt t="39008" x="8869363" y="3779838"/>
          <p14:tracePt t="39009" x="8869363" y="3798888"/>
          <p14:tracePt t="39034" x="8869363" y="3808413"/>
          <p14:tracePt t="39057" x="8869363" y="3844925"/>
          <p14:tracePt t="39082" x="8851900" y="3871913"/>
          <p14:tracePt t="39106" x="8815388" y="3908425"/>
          <p14:tracePt t="39132" x="8796338" y="3917950"/>
          <p14:tracePt t="39155" x="8769350" y="3927475"/>
          <p14:tracePt t="39180" x="8759825" y="3927475"/>
          <p14:tracePt t="39390" x="8751888" y="3927475"/>
          <p14:tracePt t="39415" x="8742363" y="3927475"/>
          <p14:tracePt t="39439" x="8696325" y="3927475"/>
          <p14:tracePt t="39462" x="8632825" y="3898900"/>
          <p14:tracePt t="39486" x="8567738" y="3871913"/>
          <p14:tracePt t="39511" x="8550275" y="3871913"/>
          <p14:tracePt t="39536" x="8523288" y="3852863"/>
          <p14:tracePt t="39559" x="8494713" y="3835400"/>
          <p14:tracePt t="39584" x="8467725" y="3789363"/>
          <p14:tracePt t="39608" x="8440738" y="3698875"/>
          <p14:tracePt t="39633" x="8421688" y="3625850"/>
          <p14:tracePt t="39656" x="8421688" y="3589338"/>
          <p14:tracePt t="39680" x="8413750" y="3543300"/>
          <p14:tracePt t="39704" x="8413750" y="3533775"/>
          <p14:tracePt t="39729" x="8413750" y="3524250"/>
          <p14:tracePt t="39802" x="8413750" y="3516313"/>
          <p14:tracePt t="39852" x="8413750" y="3506788"/>
          <p14:tracePt t="39968" x="8421688" y="3506788"/>
          <p14:tracePt t="39992" x="8413750" y="3516313"/>
          <p14:tracePt t="40017" x="8385175" y="3524250"/>
          <p14:tracePt t="40041" x="8367713" y="3543300"/>
          <p14:tracePt t="40065" x="8340725" y="3570288"/>
          <p14:tracePt t="40088" x="8321675" y="3579813"/>
          <p14:tracePt t="40113" x="8312150" y="3579813"/>
          <p14:tracePt t="40137" x="8275638" y="3579813"/>
          <p14:tracePt t="40161" x="8239125" y="3589338"/>
          <p14:tracePt t="40185" x="8202613" y="3589338"/>
          <p14:tracePt t="40210" x="8175625" y="3589338"/>
          <p14:tracePt t="40234" x="8158163" y="3589338"/>
          <p14:tracePt t="40260" x="8148638" y="3589338"/>
          <p14:tracePt t="40309" x="8139113" y="3579813"/>
          <p14:tracePt t="40333" x="8112125" y="3552825"/>
          <p14:tracePt t="40357" x="8075613" y="3516313"/>
          <p14:tracePt t="40381" x="8066088" y="3497263"/>
          <p14:tracePt t="40407" x="8047038" y="3443288"/>
          <p14:tracePt t="40432" x="8010525" y="3406775"/>
          <p14:tracePt t="40457" x="7993063" y="3378200"/>
          <p14:tracePt t="40481" x="7974013" y="3360738"/>
          <p14:tracePt t="40507" x="7956550" y="3324225"/>
          <p14:tracePt t="40531" x="7937500" y="3268663"/>
          <p14:tracePt t="40556" x="7920038" y="3232150"/>
          <p14:tracePt t="40581" x="7900988" y="3187700"/>
          <p14:tracePt t="40606" x="7883525" y="3159125"/>
          <p14:tracePt t="40629" x="7856538" y="3095625"/>
          <p14:tracePt t="40653" x="7837488" y="3068638"/>
          <p14:tracePt t="40676" x="7827963" y="3032125"/>
          <p14:tracePt t="40700" x="7820025" y="3022600"/>
          <p14:tracePt t="40724" x="7791450" y="3005138"/>
          <p14:tracePt t="40750" x="7783513" y="3005138"/>
          <p14:tracePt t="40822" x="7773988" y="3005138"/>
          <p14:tracePt t="40845" x="7764463" y="3005138"/>
          <p14:tracePt t="40869" x="7747000" y="3005138"/>
          <p14:tracePt t="40894" x="7737475" y="3005138"/>
          <p14:tracePt t="40919" x="7710488" y="3041650"/>
          <p14:tracePt t="40943" x="7691438" y="3068638"/>
          <p14:tracePt t="40967" x="7681913" y="3095625"/>
          <p14:tracePt t="40991" x="7681913" y="3132138"/>
          <p14:tracePt t="41016" x="7681913" y="3159125"/>
          <p14:tracePt t="41041" x="7681913" y="3187700"/>
          <p14:tracePt t="41067" x="7673975" y="3232150"/>
          <p14:tracePt t="41092" x="7664450" y="3297238"/>
          <p14:tracePt t="41117" x="7664450" y="3324225"/>
          <p14:tracePt t="41141" x="7645400" y="3370263"/>
          <p14:tracePt t="41166" x="7645400" y="3406775"/>
          <p14:tracePt t="41190" x="7608888" y="3460750"/>
          <p14:tracePt t="41214" x="7591425" y="3487738"/>
          <p14:tracePt t="41239" x="7554913" y="3524250"/>
          <p14:tracePt t="41265" x="7526338" y="3560763"/>
          <p14:tracePt t="41289" x="7499350" y="3579813"/>
          <p14:tracePt t="41314" x="7453313" y="3606800"/>
          <p14:tracePt t="41338" x="7435850" y="3616325"/>
          <p14:tracePt t="41364" x="7408863" y="3625850"/>
          <p14:tracePt t="41387" x="7389813" y="3643313"/>
          <p14:tracePt t="41412" x="7372350" y="3643313"/>
          <p14:tracePt t="41435" x="7362825" y="3652838"/>
          <p14:tracePt t="41460" x="7343775" y="3652838"/>
          <p14:tracePt t="43275" x="7262813" y="3652838"/>
          <p14:tracePt t="43298" x="7180263" y="3652838"/>
          <p14:tracePt t="43322" x="6997700" y="3652838"/>
          <p14:tracePt t="43346" x="6924675" y="3652838"/>
          <p14:tracePt t="43371" x="6859588" y="3633788"/>
          <p14:tracePt t="43395" x="6832600" y="3625850"/>
          <p14:tracePt t="43420" x="6796088" y="3570288"/>
          <p14:tracePt t="43444" x="6742113" y="3479800"/>
          <p14:tracePt t="43469" x="6677025" y="3214688"/>
          <p14:tracePt t="43493" x="6640513" y="2922588"/>
          <p14:tracePt t="43518" x="6613525" y="2693988"/>
          <p14:tracePt t="43542" x="6613525" y="2520950"/>
          <p14:tracePt t="43567" x="6586538" y="2338388"/>
          <p14:tracePt t="43590" x="6586538" y="2182813"/>
          <p14:tracePt t="43615" x="6586538" y="2063750"/>
          <p14:tracePt t="43639" x="6586538" y="1927225"/>
          <p14:tracePt t="43664" x="6586538" y="1844675"/>
          <p14:tracePt t="43688" x="6586538" y="1781175"/>
          <p14:tracePt t="43714" x="6586538" y="1752600"/>
          <p14:tracePt t="43737" x="6586538" y="1744663"/>
          <p14:tracePt t="44001" x="6596063" y="1798638"/>
          <p14:tracePt t="44025" x="6613525" y="1908175"/>
          <p14:tracePt t="44052" x="6632575" y="1990725"/>
          <p14:tracePt t="44076" x="6632575" y="2100263"/>
          <p14:tracePt t="44102" x="6632575" y="2173288"/>
          <p14:tracePt t="44126" x="6640513" y="2265363"/>
          <p14:tracePt t="44151" x="6640513" y="2338388"/>
          <p14:tracePt t="44175" x="6640513" y="2382838"/>
          <p14:tracePt t="44201" x="6640513" y="2484438"/>
          <p14:tracePt t="44224" x="6640513" y="2528888"/>
          <p14:tracePt t="44250" x="6640513" y="2684463"/>
          <p14:tracePt t="44275" x="6640513" y="2757488"/>
          <p14:tracePt t="44300" x="6650038" y="2930525"/>
          <p14:tracePt t="44325" x="6650038" y="3049588"/>
          <p14:tracePt t="44350" x="6650038" y="3151188"/>
          <p14:tracePt t="44375" x="6650038" y="3278188"/>
          <p14:tracePt t="44400" x="6640513" y="3406775"/>
          <p14:tracePt t="44424" x="6632575" y="3524250"/>
          <p14:tracePt t="44425" x="6623050" y="3552825"/>
          <p14:tracePt t="44450" x="6613525" y="3616325"/>
          <p14:tracePt t="44475" x="6604000" y="3662363"/>
          <p14:tracePt t="44500" x="6596063" y="3679825"/>
          <p14:tracePt t="44640" x="6596063" y="3652838"/>
          <p14:tracePt t="44665" x="6577013" y="3479800"/>
          <p14:tracePt t="44689" x="6577013" y="3351213"/>
          <p14:tracePt t="44713" x="6577013" y="3105150"/>
          <p14:tracePt t="44736" x="6567488" y="2913063"/>
          <p14:tracePt t="44761" x="6559550" y="2767013"/>
          <p14:tracePt t="44785" x="6559550" y="2667000"/>
          <p14:tracePt t="44809" x="6559550" y="2557463"/>
          <p14:tracePt t="44834" x="6559550" y="2447925"/>
          <p14:tracePt t="44858" x="6559550" y="2282825"/>
          <p14:tracePt t="44883" x="6559550" y="2163763"/>
          <p14:tracePt t="44907" x="6567488" y="2063750"/>
          <p14:tracePt t="44932" x="6577013" y="2036763"/>
          <p14:tracePt t="44956" x="6596063" y="1990725"/>
          <p14:tracePt t="44981" x="6596063" y="1981200"/>
          <p14:tracePt t="45006" x="6596063" y="1963738"/>
          <p14:tracePt t="45054" x="6604000" y="1954213"/>
          <p14:tracePt t="45150" x="6604000" y="1935163"/>
          <p14:tracePt t="45174" x="6613525" y="1927225"/>
          <p14:tracePt t="45200" x="6623050" y="1844675"/>
          <p14:tracePt t="45223" x="6632575" y="1771650"/>
          <p14:tracePt t="45249" x="6632575" y="1725613"/>
          <p14:tracePt t="45274" x="6632575" y="1698625"/>
          <p14:tracePt t="45298" x="6640513" y="1679575"/>
          <p14:tracePt t="45322" x="6640513" y="1662113"/>
          <p14:tracePt t="45371" x="6640513" y="1652588"/>
          <p14:tracePt t="45465" x="6650038" y="1652588"/>
          <p14:tracePt t="45487" x="6659563" y="1652588"/>
          <p14:tracePt t="45513" x="6677025" y="1671638"/>
          <p14:tracePt t="45536" x="6705600" y="1698625"/>
          <p14:tracePt t="45562" x="6723063" y="1725613"/>
          <p14:tracePt t="45585" x="6750050" y="1771650"/>
          <p14:tracePt t="45610" x="6769100" y="1808163"/>
          <p14:tracePt t="45634" x="6778625" y="1854200"/>
          <p14:tracePt t="45660" x="6796088" y="1917700"/>
          <p14:tracePt t="45683" x="6796088" y="1935163"/>
          <p14:tracePt t="45709" x="6796088" y="2009775"/>
          <p14:tracePt t="45733" x="6796088" y="2036763"/>
          <p14:tracePt t="45757" x="6796088" y="2082800"/>
          <p14:tracePt t="45780" x="6796088" y="2100263"/>
          <p14:tracePt t="45804" x="6796088" y="2136775"/>
          <p14:tracePt t="45827" x="6778625" y="2146300"/>
          <p14:tracePt t="45853" x="6759575" y="2173288"/>
          <p14:tracePt t="45876" x="6742113" y="2200275"/>
          <p14:tracePt t="45902" x="6677025" y="2219325"/>
          <p14:tracePt t="45925" x="6650038" y="2228850"/>
          <p14:tracePt t="45950" x="6577013" y="2236788"/>
          <p14:tracePt t="45974" x="6550025" y="2236788"/>
          <p14:tracePt t="45999" x="6523038" y="2236788"/>
          <p14:tracePt t="46023" x="6486525" y="2219325"/>
          <p14:tracePt t="46048" x="6448425" y="2192338"/>
          <p14:tracePt t="46071" x="6430963" y="2173288"/>
          <p14:tracePt t="46097" x="6421438" y="2136775"/>
          <p14:tracePt t="46119" x="6411913" y="2090738"/>
          <p14:tracePt t="46145" x="6403975" y="2063750"/>
          <p14:tracePt t="46168" x="6394450" y="2017713"/>
          <p14:tracePt t="46192" x="6394450" y="1981200"/>
          <p14:tracePt t="46216" x="6394450" y="1963738"/>
          <p14:tracePt t="46240" x="6394450" y="1935163"/>
          <p14:tracePt t="46266" x="6394450" y="1917700"/>
          <p14:tracePt t="46291" x="6403975" y="1871663"/>
          <p14:tracePt t="46315" x="6421438" y="1844675"/>
          <p14:tracePt t="46339" x="6430963" y="1835150"/>
          <p14:tracePt t="46363" x="6440488" y="1825625"/>
          <p14:tracePt t="46388" x="6457950" y="1817688"/>
          <p14:tracePt t="46411" x="6503988" y="1789113"/>
          <p14:tracePt t="46437" x="6530975" y="1781175"/>
          <p14:tracePt t="46462" x="6586538" y="1781175"/>
          <p14:tracePt t="46486" x="6613525" y="1771650"/>
          <p14:tracePt t="46512" x="6669088" y="1771650"/>
          <p14:tracePt t="46537" x="6696075" y="1771650"/>
          <p14:tracePt t="46561" x="6732588" y="1771650"/>
          <p14:tracePt t="46586" x="6750050" y="1781175"/>
          <p14:tracePt t="46611" x="6786563" y="1808163"/>
          <p14:tracePt t="46635" x="6805613" y="1825625"/>
          <p14:tracePt t="46658" x="6823075" y="1835150"/>
          <p14:tracePt t="46684" x="6823075" y="1854200"/>
          <p14:tracePt t="46707" x="6842125" y="1890713"/>
          <p14:tracePt t="46732" x="6851650" y="1917700"/>
          <p14:tracePt t="46757" x="6851650" y="1954213"/>
          <p14:tracePt t="46782" x="6851650" y="2017713"/>
          <p14:tracePt t="46806" x="6851650" y="2046288"/>
          <p14:tracePt t="46831" x="6851650" y="2073275"/>
          <p14:tracePt t="46855" x="6842125" y="2100263"/>
          <p14:tracePt t="46879" x="6815138" y="2136775"/>
          <p14:tracePt t="46902" x="6796088" y="2155825"/>
          <p14:tracePt t="46926" x="6769100" y="2173288"/>
          <p14:tracePt t="46950" x="6759575" y="2182813"/>
          <p14:tracePt t="46975" x="6705600" y="2192338"/>
          <p14:tracePt t="47000" x="6686550" y="2192338"/>
          <p14:tracePt t="47025" x="6650038" y="2192338"/>
          <p14:tracePt t="47049" x="6613525" y="2192338"/>
          <p14:tracePt t="47073" x="6577013" y="2192338"/>
          <p14:tracePt t="47098" x="6540500" y="2173288"/>
          <p14:tracePt t="47121" x="6503988" y="2163763"/>
          <p14:tracePt t="47145" x="6486525" y="2146300"/>
          <p14:tracePt t="47169" x="6477000" y="2127250"/>
          <p14:tracePt t="47193" x="6457950" y="2119313"/>
          <p14:tracePt t="47218" x="6448425" y="2109788"/>
          <p14:tracePt t="47243" x="6448425" y="2090738"/>
          <p14:tracePt t="47271" x="6440488" y="2046288"/>
          <p14:tracePt t="47295" x="6440488" y="1973263"/>
          <p14:tracePt t="47321" x="6440488" y="1954213"/>
          <p14:tracePt t="47344" x="6440488" y="1935163"/>
          <p14:tracePt t="47369" x="6457950" y="1917700"/>
          <p14:tracePt t="47392" x="6477000" y="1898650"/>
          <p14:tracePt t="47417" x="6494463" y="1890713"/>
          <p14:tracePt t="47441" x="6530975" y="1881188"/>
          <p14:tracePt t="47467" x="6586538" y="1881188"/>
          <p14:tracePt t="47490" x="6650038" y="1881188"/>
          <p14:tracePt t="47515" x="6686550" y="1881188"/>
          <p14:tracePt t="47538" x="6705600" y="1890713"/>
          <p14:tracePt t="47564" x="6723063" y="1898650"/>
          <p14:tracePt t="47587" x="6732588" y="1898650"/>
          <p14:tracePt t="47614" x="6759575" y="1927225"/>
          <p14:tracePt t="47637" x="6769100" y="1935163"/>
          <p14:tracePt t="47663" x="6778625" y="1944688"/>
          <p14:tracePt t="47687" x="6786563" y="1973263"/>
          <p14:tracePt t="47805" x="6805613" y="1981200"/>
          <p14:tracePt t="47828" x="6823075" y="1990725"/>
          <p14:tracePt t="47854" x="6888163" y="2000250"/>
          <p14:tracePt t="47878" x="6988175" y="2017713"/>
          <p14:tracePt t="47902" x="7061200" y="2054225"/>
          <p14:tracePt t="47902" x="7080250" y="2063750"/>
          <p14:tracePt t="47926" x="7097713" y="2082800"/>
          <p14:tracePt t="47951" x="7134225" y="2100263"/>
          <p14:tracePt t="47974" x="7143750" y="2109788"/>
          <p14:tracePt t="48000" x="7153275" y="2136775"/>
          <p14:tracePt t="48307" x="7161213" y="2146300"/>
          <p14:tracePt t="48330" x="7243763" y="2146300"/>
          <p14:tracePt t="48356" x="7343775" y="2146300"/>
          <p14:tracePt t="48380" x="7435850" y="2146300"/>
          <p14:tracePt t="48404" x="7508875" y="2146300"/>
          <p14:tracePt t="48428" x="7600950" y="2155825"/>
          <p14:tracePt t="48452" x="7710488" y="2155825"/>
          <p14:tracePt t="48475" x="7810500" y="2163763"/>
          <p14:tracePt t="48500" x="7883525" y="2163763"/>
          <p14:tracePt t="48524" x="7929563" y="2163763"/>
          <p14:tracePt t="48549" x="7947025" y="2163763"/>
          <p14:tracePt t="48807" x="7874000" y="2182813"/>
          <p14:tracePt t="48832" x="7800975" y="2182813"/>
          <p14:tracePt t="48856" x="7654925" y="2182813"/>
          <p14:tracePt t="48880" x="7608888" y="2182813"/>
          <p14:tracePt t="48904" x="7572375" y="2192338"/>
          <p14:tracePt t="48928" x="7554913" y="2192338"/>
          <p14:tracePt t="48953" x="7508875" y="2200275"/>
          <p14:tracePt t="48977" x="7472363" y="2209800"/>
          <p14:tracePt t="49001" x="7426325" y="2219325"/>
          <p14:tracePt t="49025" x="7416800" y="2219325"/>
          <p14:tracePt t="49050" x="7408863" y="2219325"/>
          <p14:tracePt t="49476" x="7399338" y="2228850"/>
          <p14:tracePt t="51513" x="7399338" y="2236788"/>
          <p14:tracePt t="51560" x="7481888" y="2219325"/>
          <p14:tracePt t="51583" x="7545388" y="2209800"/>
          <p14:tracePt t="51608" x="7618413" y="2200275"/>
          <p14:tracePt t="51631" x="7654925" y="2192338"/>
          <p14:tracePt t="51655" x="7764463" y="2192338"/>
          <p14:tracePt t="51679" x="7827963" y="2192338"/>
          <p14:tracePt t="51703" x="7956550" y="2209800"/>
          <p14:tracePt t="51725" x="8047038" y="2228850"/>
          <p14:tracePt t="51750" x="8231188" y="2255838"/>
          <p14:tracePt t="51773" x="8304213" y="2255838"/>
          <p14:tracePt t="51797" x="8358188" y="2273300"/>
          <p14:tracePt t="51868" x="8385175" y="2273300"/>
          <p14:tracePt t="51891" x="8404225" y="2273300"/>
          <p14:tracePt t="51916" x="8421688" y="2273300"/>
          <p14:tracePt t="51939" x="8458200" y="2282825"/>
          <p14:tracePt t="51963" x="8523288" y="2282825"/>
          <p14:tracePt t="51985" x="8567738" y="2282825"/>
          <p14:tracePt t="52010" x="8577263" y="2282825"/>
          <p14:tracePt t="52057" x="8586788" y="2282825"/>
          <p14:tracePt t="52081" x="8604250" y="2282825"/>
          <p14:tracePt t="52106" x="8623300" y="2282825"/>
          <p14:tracePt t="52129" x="8632825" y="2282825"/>
          <p14:tracePt t="52175" x="8642350" y="2282825"/>
          <p14:tracePt t="52198" x="8650288" y="2282825"/>
          <p14:tracePt t="52362" x="8623300" y="2282825"/>
          <p14:tracePt t="52386" x="8596313" y="2282825"/>
          <p14:tracePt t="52410" x="8567738" y="2282825"/>
          <p14:tracePt t="52434" x="8550275" y="2282825"/>
          <p14:tracePt t="52458" x="8504238" y="2282825"/>
          <p14:tracePt t="52482" x="8477250" y="2282825"/>
          <p14:tracePt t="52505" x="8458200" y="2282825"/>
          <p14:tracePt t="52528" x="8421688" y="2282825"/>
          <p14:tracePt t="52528" x="8413750" y="2282825"/>
          <p14:tracePt t="52553" x="8367713" y="2282825"/>
          <p14:tracePt t="52576" x="8340725" y="2292350"/>
          <p14:tracePt t="52600" x="8285163" y="2301875"/>
          <p14:tracePt t="52624" x="8258175" y="2301875"/>
          <p14:tracePt t="52648" x="8202613" y="2309813"/>
          <p14:tracePt t="52672" x="8175625" y="2319338"/>
          <p14:tracePt t="52696" x="8158163" y="2328863"/>
          <p14:tracePt t="52744" x="8148638" y="2328863"/>
          <p14:tracePt t="52767" x="8139113" y="2338388"/>
          <p14:tracePt t="52791" x="8102600" y="2346325"/>
          <p14:tracePt t="52815" x="8093075" y="2355850"/>
          <p14:tracePt t="52839" x="8029575" y="2401888"/>
          <p14:tracePt t="52863" x="8002588" y="2419350"/>
          <p14:tracePt t="52887" x="7929563" y="2465388"/>
          <p14:tracePt t="52911" x="7900988" y="2484438"/>
          <p14:tracePt t="52935" x="7856538" y="2528888"/>
          <p14:tracePt t="52958" x="7847013" y="2538413"/>
          <p14:tracePt t="52983" x="7810500" y="2565400"/>
          <p14:tracePt t="53006" x="7791450" y="2584450"/>
          <p14:tracePt t="53031" x="7754938" y="2601913"/>
          <p14:tracePt t="53053" x="7747000" y="2611438"/>
          <p14:tracePt t="53078" x="7718425" y="2638425"/>
          <p14:tracePt t="53101" x="7710488" y="2667000"/>
          <p14:tracePt t="53124" x="7673975" y="2703513"/>
          <p14:tracePt t="53148" x="7637463" y="2747963"/>
          <p14:tracePt t="53173" x="7600950" y="2784475"/>
          <p14:tracePt t="53196" x="7581900" y="2813050"/>
          <p14:tracePt t="53220" x="7535863" y="2886075"/>
          <p14:tracePt t="53243" x="7526338" y="2922588"/>
          <p14:tracePt t="53270" x="7508875" y="2949575"/>
          <p14:tracePt t="53271" x="7499350" y="2976563"/>
          <p14:tracePt t="53295" x="7489825" y="3005138"/>
          <p14:tracePt t="53320" x="7462838" y="3049588"/>
          <p14:tracePt t="53343" x="7453313" y="3078163"/>
          <p14:tracePt t="53369" x="7416800" y="3141663"/>
          <p14:tracePt t="53392" x="7408863" y="3168650"/>
          <p14:tracePt t="53418" x="7380288" y="3214688"/>
          <p14:tracePt t="53441" x="7372350" y="3241675"/>
          <p14:tracePt t="53467" x="7353300" y="3297238"/>
          <p14:tracePt t="53491" x="7335838" y="3314700"/>
          <p14:tracePt t="53516" x="7316788" y="3351213"/>
          <p14:tracePt t="53539" x="7307263" y="3387725"/>
          <p14:tracePt t="53564" x="7299325" y="3406775"/>
          <p14:tracePt t="53587" x="7270750" y="3433763"/>
          <p14:tracePt t="53612" x="7243763" y="3460750"/>
          <p14:tracePt t="53635" x="7234238" y="3470275"/>
          <p14:tracePt t="53660" x="7207250" y="3487738"/>
          <p14:tracePt t="53683" x="7170738" y="3506788"/>
          <p14:tracePt t="53707" x="7143750" y="3516313"/>
          <p14:tracePt t="53731" x="7080250" y="3533775"/>
          <p14:tracePt t="53755" x="7043738" y="3543300"/>
          <p14:tracePt t="53778" x="7007225" y="3552825"/>
          <p14:tracePt t="53803" x="6942138" y="3560763"/>
          <p14:tracePt t="53826" x="6915150" y="3560763"/>
          <p14:tracePt t="53851" x="6842125" y="3570288"/>
          <p14:tracePt t="53874" x="6805613" y="3579813"/>
          <p14:tracePt t="53899" x="6713538" y="3589338"/>
          <p14:tracePt t="53924" x="6677025" y="3589338"/>
          <p14:tracePt t="53948" x="6659563" y="3597275"/>
          <p14:tracePt t="53971" x="6650038" y="3597275"/>
          <p14:tracePt t="54020" x="6640513" y="3597275"/>
          <p14:tracePt t="54443" x="6669088" y="3597275"/>
          <p14:tracePt t="54467" x="6778625" y="3597275"/>
          <p14:tracePt t="54491" x="6842125" y="3597275"/>
          <p14:tracePt t="54515" x="6896100" y="3597275"/>
          <p14:tracePt t="54539" x="6915150" y="3597275"/>
          <p14:tracePt t="54563" x="6932613" y="3597275"/>
          <p14:tracePt t="54588" x="6951663" y="3597275"/>
          <p14:tracePt t="54611" x="6988175" y="3597275"/>
          <p14:tracePt t="54636" x="7015163" y="3589338"/>
          <p14:tracePt t="54659" x="7070725" y="3570288"/>
          <p14:tracePt t="54685" x="7097713" y="3560763"/>
          <p14:tracePt t="54707" x="7124700" y="3543300"/>
          <p14:tracePt t="54733" x="7153275" y="3516313"/>
          <p14:tracePt t="54756" x="7170738" y="3487738"/>
          <p14:tracePt t="54782" x="7189788" y="3451225"/>
          <p14:tracePt t="54805" x="7207250" y="3433763"/>
          <p14:tracePt t="54829" x="7234238" y="3397250"/>
          <p14:tracePt t="54852" x="7234238" y="3387725"/>
          <p14:tracePt t="54876" x="7253288" y="3360738"/>
          <p14:tracePt t="54899" x="7280275" y="3324225"/>
          <p14:tracePt t="54923" x="7289800" y="3287713"/>
          <p14:tracePt t="54946" x="7326313" y="3232150"/>
          <p14:tracePt t="54970" x="7343775" y="3214688"/>
          <p14:tracePt t="54994" x="7372350" y="3151188"/>
          <p14:tracePt t="55018" x="7389813" y="3122613"/>
          <p14:tracePt t="55042" x="7426325" y="3049588"/>
          <p14:tracePt t="55066" x="7435850" y="3013075"/>
          <p14:tracePt t="55090" x="7489825" y="2940050"/>
          <p14:tracePt t="55114" x="7499350" y="2913063"/>
          <p14:tracePt t="55137" x="7526338" y="2840038"/>
          <p14:tracePt t="55161" x="7535863" y="2813050"/>
          <p14:tracePt t="55185" x="7545388" y="2767013"/>
          <p14:tracePt t="55209" x="7554913" y="2767013"/>
          <p14:tracePt t="55234" x="7572375" y="2703513"/>
          <p14:tracePt t="55262" x="7581900" y="2684463"/>
          <p14:tracePt t="55286" x="7591425" y="2667000"/>
          <p14:tracePt t="55312" x="7608888" y="2638425"/>
          <p14:tracePt t="55335" x="7627938" y="2611438"/>
          <p14:tracePt t="55361" x="7654925" y="2565400"/>
          <p14:tracePt t="55384" x="7681913" y="2547938"/>
          <p14:tracePt t="55410" x="7718425" y="2520950"/>
          <p14:tracePt t="55433" x="7754938" y="2501900"/>
          <p14:tracePt t="55458" x="7773988" y="2484438"/>
          <p14:tracePt t="55482" x="7791450" y="2474913"/>
          <p14:tracePt t="55506" x="7827963" y="2455863"/>
          <p14:tracePt t="55529" x="7856538" y="2438400"/>
          <p14:tracePt t="55554" x="7920038" y="2419350"/>
          <p14:tracePt t="55577" x="7947025" y="2411413"/>
          <p14:tracePt t="55603" x="7974013" y="2401888"/>
          <p14:tracePt t="55626" x="8002588" y="2392363"/>
          <p14:tracePt t="55651" x="8029575" y="2382838"/>
          <p14:tracePt t="55674" x="8047038" y="2382838"/>
          <p14:tracePt t="55700" x="8085138" y="2374900"/>
          <p14:tracePt t="55724" x="8112125" y="2365375"/>
          <p14:tracePt t="55749" x="8166100" y="2355850"/>
          <p14:tracePt t="55773" x="8194675" y="2346325"/>
          <p14:tracePt t="55800" x="8231188" y="2338388"/>
          <p14:tracePt t="55824" x="8275638" y="2328863"/>
          <p14:tracePt t="55850" x="8312150" y="2319338"/>
          <p14:tracePt t="55873" x="8367713" y="2319338"/>
          <p14:tracePt t="55900" x="8421688" y="2309813"/>
          <p14:tracePt t="55924" x="8477250" y="2309813"/>
          <p14:tracePt t="55950" x="8504238" y="2301875"/>
          <p14:tracePt t="55973" x="8540750" y="2301875"/>
          <p14:tracePt t="55999" x="8567738" y="2301875"/>
          <p14:tracePt t="56021" x="8577263" y="2301875"/>
          <p14:tracePt t="56046" x="8604250" y="2301875"/>
          <p14:tracePt t="56070" x="8613775" y="2301875"/>
          <p14:tracePt t="56095" x="8632825" y="2301875"/>
          <p14:tracePt t="56118" x="8642350" y="2301875"/>
          <p14:tracePt t="57156" x="8650288" y="2301875"/>
          <p14:tracePt t="57813" x="8632825" y="2301875"/>
          <p14:tracePt t="57837" x="8540750" y="2338388"/>
          <p14:tracePt t="57861" x="8513763" y="2346325"/>
          <p14:tracePt t="57885" x="8467725" y="2382838"/>
          <p14:tracePt t="57908" x="8458200" y="2382838"/>
          <p14:tracePt t="57932" x="8421688" y="2392363"/>
          <p14:tracePt t="57955" x="8394700" y="2392363"/>
          <p14:tracePt t="57979" x="8321675" y="2392363"/>
          <p14:tracePt t="58002" x="8258175" y="2392363"/>
          <p14:tracePt t="58026" x="8221663" y="2392363"/>
          <p14:tracePt t="58050" x="8212138" y="2382838"/>
          <p14:tracePt t="58074" x="8194675" y="2365375"/>
          <p14:tracePt t="58099" x="8194675" y="2346325"/>
          <p14:tracePt t="58123" x="8194675" y="2319338"/>
          <p14:tracePt t="58147" x="8194675" y="2292350"/>
          <p14:tracePt t="58171" x="8194675" y="2273300"/>
          <p14:tracePt t="58196" x="8194675" y="2265363"/>
          <p14:tracePt t="58220" x="8194675" y="2228850"/>
          <p14:tracePt t="58244" x="8194675" y="2192338"/>
          <p14:tracePt t="58271" x="8202613" y="2182813"/>
          <p14:tracePt t="58296" x="8212138" y="2155825"/>
          <p14:tracePt t="58320" x="8212138" y="2136775"/>
          <p14:tracePt t="58345" x="8212138" y="2127250"/>
          <p14:tracePt t="58369" x="8212138" y="2109788"/>
          <p14:tracePt t="58394" x="8212138" y="2100263"/>
          <p14:tracePt t="58417" x="8212138" y="2082800"/>
          <p14:tracePt t="58648" x="8212138" y="2073275"/>
          <p14:tracePt t="58672" x="8202613" y="2082800"/>
          <p14:tracePt t="58697" x="8194675" y="2100263"/>
          <p14:tracePt t="58719" x="8166100" y="2119313"/>
          <p14:tracePt t="58744" x="8158163" y="2136775"/>
          <p14:tracePt t="58767" x="8139113" y="2173288"/>
          <p14:tracePt t="58792" x="8129588" y="2182813"/>
          <p14:tracePt t="58815" x="8102600" y="2209800"/>
          <p14:tracePt t="58839" x="8093075" y="2228850"/>
          <p14:tracePt t="58862" x="8066088" y="2265363"/>
          <p14:tracePt t="58862" x="8047038" y="2282825"/>
          <p14:tracePt t="58886" x="8039100" y="2292350"/>
          <p14:tracePt t="58910" x="8020050" y="2319338"/>
          <p14:tracePt t="58935" x="7983538" y="2365375"/>
          <p14:tracePt t="58958" x="7956550" y="2401888"/>
          <p14:tracePt t="58983" x="7937500" y="2419350"/>
          <p14:tracePt t="59007" x="7900988" y="2455863"/>
          <p14:tracePt t="59032" x="7883525" y="2484438"/>
          <p14:tracePt t="59054" x="7856538" y="2511425"/>
          <p14:tracePt t="59079" x="7837488" y="2538413"/>
          <p14:tracePt t="59102" x="7827963" y="2565400"/>
          <p14:tracePt t="59102" x="7820025" y="2574925"/>
          <p14:tracePt t="59125" x="7810500" y="2584450"/>
          <p14:tracePt t="59151" x="7783513" y="2630488"/>
          <p14:tracePt t="59174" x="7754938" y="2667000"/>
          <p14:tracePt t="59199" x="7727950" y="2711450"/>
          <p14:tracePt t="59223" x="7691438" y="2747963"/>
          <p14:tracePt t="59248" x="7664450" y="2803525"/>
          <p14:tracePt t="59273" x="7654925" y="2813050"/>
          <p14:tracePt t="59298" x="7654925" y="2830513"/>
          <p14:tracePt t="59322" x="7637463" y="2840038"/>
          <p14:tracePt t="59347" x="7608888" y="2876550"/>
          <p14:tracePt t="59371" x="7572375" y="2913063"/>
          <p14:tracePt t="59396" x="7535863" y="2959100"/>
          <p14:tracePt t="59420" x="7518400" y="2986088"/>
          <p14:tracePt t="59446" x="7499350" y="3032125"/>
          <p14:tracePt t="59469" x="7481888" y="3068638"/>
          <p14:tracePt t="59494" x="7472363" y="3086100"/>
          <p14:tracePt t="59519" x="7445375" y="3122613"/>
          <p14:tracePt t="59544" x="7435850" y="3141663"/>
          <p14:tracePt t="59568" x="7399338" y="3205163"/>
          <p14:tracePt t="59593" x="7362825" y="3241675"/>
          <p14:tracePt t="59617" x="7335838" y="3268663"/>
          <p14:tracePt t="59641" x="7326313" y="3278188"/>
          <p14:tracePt t="59665" x="7316788" y="3287713"/>
          <p14:tracePt t="59758" x="7307263" y="3297238"/>
          <p14:tracePt t="59782" x="7299325" y="3305175"/>
          <p14:tracePt t="59805" x="7289800" y="3333750"/>
          <p14:tracePt t="59874" x="7280275" y="3333750"/>
          <p14:tracePt t="60318" x="7262813" y="3333750"/>
          <p14:tracePt t="60390" x="7262813" y="3324225"/>
          <p14:tracePt t="60483" x="7262813" y="3314700"/>
          <p14:tracePt t="60507" x="7262813" y="3305175"/>
          <p14:tracePt t="60533" x="7262813" y="3287713"/>
          <p14:tracePt t="60558" x="7262813" y="3278188"/>
          <p14:tracePt t="60582" x="7289800" y="3241675"/>
          <p14:tracePt t="60605" x="7299325" y="3205163"/>
          <p14:tracePt t="60630" x="7335838" y="3168650"/>
          <p14:tracePt t="60653" x="7380288" y="3105150"/>
          <p14:tracePt t="60679" x="7426325" y="3059113"/>
          <p14:tracePt t="60701" x="7481888" y="2995613"/>
          <p14:tracePt t="60726" x="7499350" y="2968625"/>
          <p14:tracePt t="60750" x="7545388" y="2922588"/>
          <p14:tracePt t="60774" x="7600950" y="2857500"/>
          <p14:tracePt t="60797" x="7618413" y="2820988"/>
          <p14:tracePt t="60821" x="7654925" y="2776538"/>
          <p14:tracePt t="60845" x="7681913" y="2730500"/>
          <p14:tracePt t="60870" x="7710488" y="2684463"/>
          <p14:tracePt t="60893" x="7754938" y="2630488"/>
          <p14:tracePt t="60918" x="7791450" y="2584450"/>
          <p14:tracePt t="60942" x="7810500" y="2547938"/>
          <p14:tracePt t="60966" x="7837488" y="2511425"/>
          <p14:tracePt t="60990" x="7864475" y="2484438"/>
          <p14:tracePt t="61016" x="7893050" y="2447925"/>
          <p14:tracePt t="61040" x="7920038" y="2419350"/>
          <p14:tracePt t="61064" x="7937500" y="2401888"/>
          <p14:tracePt t="61088" x="7956550" y="2374900"/>
          <p14:tracePt t="61113" x="7983538" y="2338388"/>
          <p14:tracePt t="61136" x="8002588" y="2328863"/>
          <p14:tracePt t="61136" x="8010525" y="2319338"/>
          <p14:tracePt t="61160" x="8020050" y="2301875"/>
          <p14:tracePt t="61185" x="8056563" y="2273300"/>
          <p14:tracePt t="61211" x="8066088" y="2265363"/>
          <p14:tracePt t="61235" x="8085138" y="2246313"/>
          <p14:tracePt t="61261" x="8093075" y="2236788"/>
          <p14:tracePt t="61284" x="8112125" y="2209800"/>
          <p14:tracePt t="61309" x="8121650" y="2200275"/>
          <p14:tracePt t="61333" x="8139113" y="2192338"/>
          <p14:tracePt t="61358" x="8158163" y="2163763"/>
          <p14:tracePt t="61382" x="8175625" y="2146300"/>
          <p14:tracePt t="61408" x="8202613" y="2136775"/>
          <p14:tracePt t="61431" x="8212138" y="2127250"/>
          <p14:tracePt t="62349" x="8194675" y="2136775"/>
          <p14:tracePt t="62396" x="8185150" y="2146300"/>
          <p14:tracePt t="62420" x="8166100" y="2173288"/>
          <p14:tracePt t="62443" x="8148638" y="2200275"/>
          <p14:tracePt t="62468" x="8121650" y="2236788"/>
          <p14:tracePt t="62491" x="8093075" y="2282825"/>
          <p14:tracePt t="62515" x="8075613" y="2309813"/>
          <p14:tracePt t="62538" x="8066088" y="2346325"/>
          <p14:tracePt t="62562" x="8056563" y="2355850"/>
          <p14:tracePt t="62585" x="8029575" y="2401888"/>
          <p14:tracePt t="62610" x="8002588" y="2447925"/>
          <p14:tracePt t="62633" x="7974013" y="2484438"/>
          <p14:tracePt t="62657" x="7956550" y="2511425"/>
          <p14:tracePt t="62680" x="7937500" y="2538413"/>
          <p14:tracePt t="62680" x="7929563" y="2557463"/>
          <p14:tracePt t="62705" x="7910513" y="2593975"/>
          <p14:tracePt t="62728" x="7900988" y="2593975"/>
          <p14:tracePt t="62752" x="7874000" y="2620963"/>
          <p14:tracePt t="62774" x="7874000" y="2630488"/>
          <p14:tracePt t="62799" x="7847013" y="2684463"/>
          <p14:tracePt t="62822" x="7827963" y="2693988"/>
          <p14:tracePt t="63123" x="7820025" y="2703513"/>
          <p14:tracePt t="63146" x="7810500" y="2703513"/>
          <p14:tracePt t="63170" x="7791450" y="2703513"/>
          <p14:tracePt t="63194" x="7783513" y="2684463"/>
          <p14:tracePt t="64089" x="7783513" y="2703513"/>
          <p14:tracePt t="64114" x="7783513" y="2740025"/>
          <p14:tracePt t="64137" x="7783513" y="2747963"/>
          <p14:tracePt t="64161" x="7783513" y="2784475"/>
          <p14:tracePt t="64186" x="7783513" y="2813050"/>
          <p14:tracePt t="64208" x="7783513" y="2867025"/>
          <p14:tracePt t="64234" x="7783513" y="2876550"/>
          <p14:tracePt t="64257" x="7783513" y="2922588"/>
          <p14:tracePt t="64281" x="7783513" y="2949575"/>
          <p14:tracePt t="64304" x="7783513" y="2986088"/>
          <p14:tracePt t="64329" x="7783513" y="3022600"/>
          <p14:tracePt t="64352" x="7791450" y="3078163"/>
          <p14:tracePt t="64377" x="7791450" y="3105150"/>
          <p14:tracePt t="64401" x="7791450" y="3141663"/>
          <p14:tracePt t="64425" x="7800975" y="3168650"/>
          <p14:tracePt t="64448" x="7800975" y="3241675"/>
          <p14:tracePt t="64473" x="7810500" y="3260725"/>
          <p14:tracePt t="64497" x="7810500" y="3314700"/>
          <p14:tracePt t="64520" x="7810500" y="3341688"/>
          <p14:tracePt t="64545" x="7820025" y="3378200"/>
          <p14:tracePt t="64569" x="7820025" y="3406775"/>
          <p14:tracePt t="64593" x="7820025" y="3433763"/>
          <p14:tracePt t="64619" x="7820025" y="3460750"/>
          <p14:tracePt t="64642" x="7820025" y="3497263"/>
          <p14:tracePt t="64667" x="7820025" y="3516313"/>
          <p14:tracePt t="64691" x="7820025" y="3533775"/>
          <p14:tracePt t="64716" x="7820025" y="3560763"/>
          <p14:tracePt t="64740" x="7820025" y="3570288"/>
          <p14:tracePt t="64811" x="7820025" y="3579813"/>
          <p14:tracePt t="64857" x="7820025" y="3589338"/>
          <p14:tracePt t="64881" x="7820025" y="3606800"/>
          <p14:tracePt t="64905" x="7820025" y="3616325"/>
          <p14:tracePt t="64928" x="7820025" y="3633788"/>
          <p14:tracePt t="64952" x="7820025" y="3643313"/>
          <p14:tracePt t="65165" x="7820025" y="3597275"/>
          <p14:tracePt t="65187" x="7820025" y="3560763"/>
          <p14:tracePt t="65211" x="7820025" y="3516313"/>
          <p14:tracePt t="65234" x="7820025" y="3479800"/>
          <p14:tracePt t="65259" x="7827963" y="3433763"/>
          <p14:tracePt t="65282" x="7847013" y="3324225"/>
          <p14:tracePt t="65307" x="7856538" y="3232150"/>
          <p14:tracePt t="65331" x="7874000" y="3105150"/>
          <p14:tracePt t="65355" x="7883525" y="3068638"/>
          <p14:tracePt t="65379" x="7893050" y="3005138"/>
          <p14:tracePt t="65403" x="7893050" y="2968625"/>
          <p14:tracePt t="65427" x="7900988" y="2903538"/>
          <p14:tracePt t="65451" x="7900988" y="2876550"/>
          <p14:tracePt t="65474" x="7900988" y="2830513"/>
          <p14:tracePt t="65499" x="7900988" y="2794000"/>
          <p14:tracePt t="65522" x="7900988" y="2740025"/>
          <p14:tracePt t="65545" x="7900988" y="2730500"/>
          <p14:tracePt t="65569" x="7900988" y="2693988"/>
          <p14:tracePt t="65594" x="7900988" y="2684463"/>
          <p14:tracePt t="65617" x="7893050" y="2657475"/>
          <p14:tracePt t="65640" x="7893050" y="2638425"/>
          <p14:tracePt t="65664" x="7874000" y="2611438"/>
          <p14:tracePt t="65688" x="7874000" y="2601913"/>
          <p14:tracePt t="65712" x="7856538" y="2593975"/>
          <p14:tracePt t="65759" x="7847013" y="2584450"/>
          <p14:tracePt t="65806" x="7837488" y="2574925"/>
          <p14:tracePt t="65967" x="7837488" y="2593975"/>
          <p14:tracePt t="65991" x="7837488" y="2620963"/>
          <p14:tracePt t="66018" x="7837488" y="2657475"/>
          <p14:tracePt t="66045" x="7837488" y="2667000"/>
          <p14:tracePt t="66069" x="7837488" y="2703513"/>
          <p14:tracePt t="66095" x="7837488" y="2720975"/>
          <p14:tracePt t="66120" x="7837488" y="2747963"/>
          <p14:tracePt t="66145" x="7837488" y="2794000"/>
          <p14:tracePt t="66168" x="7837488" y="2813050"/>
          <p14:tracePt t="66192" x="7856538" y="2857500"/>
          <p14:tracePt t="66215" x="7856538" y="2886075"/>
          <p14:tracePt t="66238" x="7864475" y="2913063"/>
          <p14:tracePt t="66261" x="7874000" y="2959100"/>
          <p14:tracePt t="66286" x="7874000" y="2995613"/>
          <p14:tracePt t="66309" x="7883525" y="3022600"/>
          <p14:tracePt t="66333" x="7893050" y="3078163"/>
          <p14:tracePt t="66356" x="7900988" y="3122613"/>
          <p14:tracePt t="66381" x="7910513" y="3168650"/>
          <p14:tracePt t="66404" x="7920038" y="3224213"/>
          <p14:tracePt t="66430" x="7929563" y="3260725"/>
          <p14:tracePt t="66453" x="7929563" y="3314700"/>
          <p14:tracePt t="66478" x="7937500" y="3351213"/>
          <p14:tracePt t="66501" x="7937500" y="3387725"/>
          <p14:tracePt t="66526" x="7937500" y="3424238"/>
          <p14:tracePt t="66550" x="7937500" y="3460750"/>
          <p14:tracePt t="66575" x="7937500" y="3479800"/>
          <p14:tracePt t="66599" x="7937500" y="3506788"/>
          <p14:tracePt t="66623" x="7937500" y="3533775"/>
          <p14:tracePt t="66648" x="7937500" y="3560763"/>
          <p14:tracePt t="66672" x="7937500" y="3579813"/>
          <p14:tracePt t="66695" x="7937500" y="3597275"/>
          <p14:tracePt t="66718" x="7937500" y="3606800"/>
          <p14:tracePt t="66740" x="7937500" y="3643313"/>
          <p14:tracePt t="66765" x="7937500" y="3652838"/>
          <p14:tracePt t="66788" x="7929563" y="3679825"/>
          <p14:tracePt t="67093" x="7920038" y="3689350"/>
          <p14:tracePt t="67141" x="7900988" y="3689350"/>
          <p14:tracePt t="67165" x="7893050" y="3670300"/>
          <p14:tracePt t="67190" x="7883525" y="3625850"/>
          <p14:tracePt t="67213" x="7874000" y="3597275"/>
          <p14:tracePt t="67237" x="7864475" y="3579813"/>
          <p14:tracePt t="67261" x="7864475" y="3560763"/>
          <p14:tracePt t="67285" x="7856538" y="3533775"/>
          <p14:tracePt t="67309" x="7856538" y="3516313"/>
          <p14:tracePt t="67333" x="7856538" y="3451225"/>
          <p14:tracePt t="67356" x="7856538" y="3414713"/>
          <p14:tracePt t="67381" x="7847013" y="3333750"/>
          <p14:tracePt t="67404" x="7847013" y="3297238"/>
          <p14:tracePt t="67430" x="7837488" y="3241675"/>
          <p14:tracePt t="67453" x="7837488" y="3214688"/>
          <p14:tracePt t="67479" x="7837488" y="3159125"/>
          <p14:tracePt t="67502" x="7837488" y="3132138"/>
          <p14:tracePt t="67503" x="7837488" y="3114675"/>
          <p14:tracePt t="67527" x="7837488" y="3078163"/>
          <p14:tracePt t="67550" x="7837488" y="3032125"/>
          <p14:tracePt t="67573" x="7837488" y="2986088"/>
          <p14:tracePt t="67598" x="7837488" y="2968625"/>
          <p14:tracePt t="67622" x="7837488" y="2922588"/>
          <p14:tracePt t="67645" x="7837488" y="2894013"/>
          <p14:tracePt t="67668" x="7827963" y="2840038"/>
          <p14:tracePt t="67693" x="7827963" y="2820988"/>
          <p14:tracePt t="67717" x="7820025" y="2776538"/>
          <p14:tracePt t="67740" x="7810500" y="2757488"/>
          <p14:tracePt t="67763" x="7810500" y="2747963"/>
          <p14:tracePt t="67786" x="7810500" y="2740025"/>
          <p14:tracePt t="67809" x="7810500" y="2730500"/>
          <p14:tracePt t="67834" x="7800975" y="2720975"/>
          <p14:tracePt t="69606" x="7800975" y="2711450"/>
          <p14:tracePt t="69631" x="7783513" y="2767013"/>
          <p14:tracePt t="69654" x="7773988" y="2820988"/>
          <p14:tracePt t="69679" x="7754938" y="2922588"/>
          <p14:tracePt t="69703" x="7754938" y="2959100"/>
          <p14:tracePt t="69728" x="7737475" y="3022600"/>
          <p14:tracePt t="69753" x="7737475" y="3059113"/>
          <p14:tracePt t="69777" x="7710488" y="3151188"/>
          <p14:tracePt t="69801" x="7710488" y="3205163"/>
          <p14:tracePt t="69825" x="7691438" y="3314700"/>
          <p14:tracePt t="69849" x="7681913" y="3351213"/>
          <p14:tracePt t="69873" x="7664450" y="3433763"/>
          <p14:tracePt t="69897" x="7654925" y="3460750"/>
          <p14:tracePt t="69922" x="7637463" y="3524250"/>
          <p14:tracePt t="69946" x="7618413" y="3552825"/>
          <p14:tracePt t="69969" x="7608888" y="3589338"/>
          <p14:tracePt t="69994" x="7608888" y="3606800"/>
          <p14:tracePt t="70018" x="7600950" y="3633788"/>
          <p14:tracePt t="70088" x="7591425" y="3643313"/>
          <p14:tracePt t="70111" x="7591425" y="3652838"/>
          <p14:tracePt t="70160" x="7591425" y="3662363"/>
          <p14:tracePt t="70422" x="7581900" y="3652838"/>
          <p14:tracePt t="70446" x="7581900" y="3606800"/>
          <p14:tracePt t="70471" x="7581900" y="3579813"/>
          <p14:tracePt t="70494" x="7572375" y="3533775"/>
          <p14:tracePt t="70519" x="7572375" y="3506788"/>
          <p14:tracePt t="70543" x="7572375" y="3479800"/>
          <p14:tracePt t="70568" x="7572375" y="3433763"/>
          <p14:tracePt t="70592" x="7572375" y="3414713"/>
          <p14:tracePt t="70617" x="7572375" y="3314700"/>
          <p14:tracePt t="70640" x="7572375" y="3278188"/>
          <p14:tracePt t="70664" x="7564438" y="3224213"/>
          <p14:tracePt t="70687" x="7564438" y="3187700"/>
          <p14:tracePt t="70712" x="7564438" y="3114675"/>
          <p14:tracePt t="70736" x="7564438" y="3086100"/>
          <p14:tracePt t="70760" x="7564438" y="3013075"/>
          <p14:tracePt t="70784" x="7564438" y="3005138"/>
          <p14:tracePt t="70808" x="7564438" y="2968625"/>
          <p14:tracePt t="70832" x="7564438" y="2949575"/>
          <p14:tracePt t="70857" x="7564438" y="2940050"/>
          <p14:tracePt t="70880" x="7564438" y="2930525"/>
          <p14:tracePt t="71022" x="7564438" y="2922588"/>
          <p14:tracePt t="71047" x="7535863" y="2922588"/>
          <p14:tracePt t="71072" x="7472363" y="2922588"/>
          <p14:tracePt t="71096" x="7399338" y="2913063"/>
          <p14:tracePt t="71120" x="7362825" y="2903538"/>
          <p14:tracePt t="71145" x="7299325" y="2903538"/>
          <p14:tracePt t="71169" x="7243763" y="2903538"/>
          <p14:tracePt t="71193" x="7061200" y="2903538"/>
          <p14:tracePt t="71218" x="6961188" y="2903538"/>
          <p14:tracePt t="71241" x="6796088" y="2894013"/>
          <p14:tracePt t="71268" x="6759575" y="2894013"/>
          <p14:tracePt t="71434" x="6759575" y="2886075"/>
          <p14:tracePt t="71456" x="6796088" y="2876550"/>
          <p14:tracePt t="71482" x="6878638" y="2876550"/>
          <p14:tracePt t="71504" x="7107238" y="2876550"/>
          <p14:tracePt t="71528" x="7226300" y="2876550"/>
          <p14:tracePt t="71552" x="7335838" y="2876550"/>
          <p14:tracePt t="71553" x="7353300" y="2886075"/>
          <p14:tracePt t="71577" x="7380288" y="2894013"/>
          <p14:tracePt t="71602" x="7416800" y="2903538"/>
          <p14:tracePt t="71625" x="7435850" y="2922588"/>
          <p14:tracePt t="71650" x="7499350" y="2976563"/>
          <p14:tracePt t="71673" x="7526338" y="3013075"/>
          <p14:tracePt t="71698" x="7572375" y="3114675"/>
          <p14:tracePt t="71722" x="7591425" y="3168650"/>
          <p14:tracePt t="71748" x="7627938" y="3278188"/>
          <p14:tracePt t="71772" x="7645400" y="3324225"/>
          <p14:tracePt t="71797" x="7673975" y="3433763"/>
          <p14:tracePt t="71821" x="7681913" y="3487738"/>
          <p14:tracePt t="71846" x="7710488" y="3570288"/>
          <p14:tracePt t="71870" x="7718425" y="3597275"/>
          <p14:tracePt t="71896" x="7727950" y="3643313"/>
          <p14:tracePt t="71919" x="7727950" y="3662363"/>
          <p14:tracePt t="71944" x="7737475" y="3670300"/>
          <p14:tracePt t="72015" x="7747000" y="3670300"/>
          <p14:tracePt t="72039" x="7773988" y="3589338"/>
          <p14:tracePt t="72065" x="7783513" y="3479800"/>
          <p14:tracePt t="72088" x="7791450" y="3387725"/>
          <p14:tracePt t="72113" x="7791450" y="3305175"/>
          <p14:tracePt t="72136" x="7791450" y="3241675"/>
          <p14:tracePt t="72160" x="7791450" y="3178175"/>
          <p14:tracePt t="72183" x="7791450" y="3078163"/>
          <p14:tracePt t="72208" x="7791450" y="2995613"/>
          <p14:tracePt t="72233" x="7791450" y="2930525"/>
          <p14:tracePt t="72260" x="7791450" y="2857500"/>
          <p14:tracePt t="72284" x="7791450" y="2820988"/>
          <p14:tracePt t="72309" x="7791450" y="2757488"/>
          <p14:tracePt t="72333" x="7791450" y="2740025"/>
          <p14:tracePt t="72358" x="7783513" y="2720975"/>
          <p14:tracePt t="72382" x="7783513" y="2711450"/>
          <p14:tracePt t="72408" x="7773988" y="2693988"/>
          <p14:tracePt t="72432" x="7773988" y="2684463"/>
          <p14:tracePt t="72457" x="7773988" y="2674938"/>
          <p14:tracePt t="72480" x="7764463" y="2674938"/>
          <p14:tracePt t="72505" x="7754938" y="2674938"/>
          <p14:tracePt t="72528" x="7718425" y="2674938"/>
          <p14:tracePt t="72553" x="7654925" y="2674938"/>
          <p14:tracePt t="72578" x="7535863" y="2657475"/>
          <p14:tracePt t="72604" x="7389813" y="2638425"/>
          <p14:tracePt t="72628" x="7234238" y="2638425"/>
          <p14:tracePt t="72653" x="7180263" y="2638425"/>
          <p14:tracePt t="72677" x="7097713" y="2638425"/>
          <p14:tracePt t="72703" x="7080250" y="2638425"/>
          <p14:tracePt t="72867" x="7207250" y="2638425"/>
          <p14:tracePt t="72891" x="7299325" y="2638425"/>
          <p14:tracePt t="72917" x="7508875" y="2711450"/>
          <p14:tracePt t="72939" x="7637463" y="2767013"/>
          <p14:tracePt t="72966" x="7754938" y="2840038"/>
          <p14:tracePt t="72989" x="7783513" y="2867025"/>
          <p14:tracePt t="73016" x="7827963" y="2949575"/>
          <p14:tracePt t="73039" x="7874000" y="3022600"/>
          <p14:tracePt t="73064" x="7893050" y="3105150"/>
          <p14:tracePt t="73087" x="7910513" y="3168650"/>
          <p14:tracePt t="73113" x="7929563" y="3232150"/>
          <p14:tracePt t="73135" x="7929563" y="3314700"/>
          <p14:tracePt t="73160" x="7937500" y="3397250"/>
          <p14:tracePt t="73184" x="7937500" y="3460750"/>
          <p14:tracePt t="73209" x="7937500" y="3524250"/>
          <p14:tracePt t="73233" x="7937500" y="3589338"/>
          <p14:tracePt t="73262" x="7947025" y="3633788"/>
          <p14:tracePt t="73286" x="7947025" y="3652838"/>
          <p14:tracePt t="73312" x="7947025" y="3662363"/>
          <p14:tracePt t="73382" x="7947025" y="3643313"/>
          <p14:tracePt t="73405" x="7947025" y="3589338"/>
          <p14:tracePt t="73429" x="7947025" y="3451225"/>
          <p14:tracePt t="73453" x="7947025" y="3397250"/>
          <p14:tracePt t="73477" x="7947025" y="3324225"/>
          <p14:tracePt t="73501" x="7947025" y="3287713"/>
          <p14:tracePt t="73525" x="7947025" y="3205163"/>
          <p14:tracePt t="73549" x="7947025" y="3159125"/>
          <p14:tracePt t="73573" x="7947025" y="3041650"/>
          <p14:tracePt t="73597" x="7947025" y="2976563"/>
          <p14:tracePt t="73621" x="7947025" y="2876550"/>
          <p14:tracePt t="73645" x="7947025" y="2820988"/>
          <p14:tracePt t="73668" x="7947025" y="2757488"/>
          <p14:tracePt t="73692" x="7947025" y="2740025"/>
          <p14:tracePt t="73717" x="7947025" y="2703513"/>
          <p14:tracePt t="73740" x="7947025" y="2674938"/>
          <p14:tracePt t="73765" x="7947025" y="2630488"/>
          <p14:tracePt t="73788" x="7956550" y="2620963"/>
          <p14:tracePt t="73813" x="7956550" y="2601913"/>
          <p14:tracePt t="73907" x="7956550" y="2584450"/>
          <p14:tracePt t="73929" x="7947025" y="2574925"/>
          <p14:tracePt t="73953" x="7937500" y="2565400"/>
          <p14:tracePt t="73975" x="7910513" y="2557463"/>
          <p14:tracePt t="74001" x="7856538" y="2547938"/>
          <p14:tracePt t="74023" x="7800975" y="2520950"/>
          <p14:tracePt t="74048" x="7783513" y="2511425"/>
          <p14:tracePt t="74048" x="7773988" y="2511425"/>
          <p14:tracePt t="74071" x="7747000" y="2501900"/>
          <p14:tracePt t="74097" x="7710488" y="2492375"/>
          <p14:tracePt t="74120" x="7637463" y="2484438"/>
          <p14:tracePt t="74146" x="7564438" y="2484438"/>
          <p14:tracePt t="74170" x="7453313" y="2484438"/>
          <p14:tracePt t="74195" x="7343775" y="2484438"/>
          <p14:tracePt t="74220" x="7216775" y="2484438"/>
          <p14:tracePt t="74245" x="7061200" y="2484438"/>
          <p14:tracePt t="74269" x="6997700" y="2484438"/>
          <p14:tracePt t="74296" x="6905625" y="2484438"/>
          <p14:tracePt t="74320" x="6878638" y="2484438"/>
          <p14:tracePt t="74320" x="6869113" y="2484438"/>
          <p14:tracePt t="74346" x="6859588" y="2474913"/>
          <p14:tracePt t="74629" x="6859588" y="2465388"/>
          <p14:tracePt t="75115" x="6859588" y="2455863"/>
          <p14:tracePt t="75139" x="6851650" y="2447925"/>
          <p14:tracePt t="75164" x="6842125" y="2428875"/>
          <p14:tracePt t="75188" x="6832600" y="2419350"/>
          <p14:tracePt t="75213" x="6815138" y="2401888"/>
          <p14:tracePt t="75236" x="6805613" y="2392363"/>
          <p14:tracePt t="75264" x="6786563" y="2374900"/>
          <p14:tracePt t="75287" x="6786563" y="2365375"/>
          <p14:tracePt t="75314" x="6769100" y="2355850"/>
          <p14:tracePt t="75339" x="6732588" y="2338388"/>
          <p14:tracePt t="75389" x="6713538" y="2309813"/>
          <p14:tracePt t="75413" x="6705600" y="2301875"/>
          <p14:tracePt t="75438" x="6696075" y="2292350"/>
          <p14:tracePt t="75486" x="6686550" y="2273300"/>
          <p14:tracePt t="75536" x="6677025" y="2265363"/>
          <p14:tracePt t="75607" x="6677025" y="2255838"/>
          <p14:tracePt t="75744" x="6677025" y="2246313"/>
          <p14:tracePt t="75792" x="6677025" y="2228850"/>
          <p14:tracePt t="76165" x="6677025" y="2219325"/>
          <p14:tracePt t="76188" x="6686550" y="2219325"/>
          <p14:tracePt t="76214" x="6696075" y="2236788"/>
          <p14:tracePt t="76264" x="6705600" y="2246313"/>
          <p14:tracePt t="76287" x="6705600" y="2255838"/>
          <p14:tracePt t="76312" x="6713538" y="2273300"/>
          <p14:tracePt t="76336" x="6723063" y="2282825"/>
          <p14:tracePt t="76360" x="6732588" y="2301875"/>
          <p14:tracePt t="76384" x="6750050" y="2319338"/>
          <p14:tracePt t="76408" x="6769100" y="2338388"/>
          <p14:tracePt t="76431" x="6769100" y="2346325"/>
          <p14:tracePt t="76455" x="6805613" y="2374900"/>
          <p14:tracePt t="76477" x="6832600" y="2382838"/>
          <p14:tracePt t="76501" x="6851650" y="2401888"/>
          <p14:tracePt t="76523" x="6859588" y="2419350"/>
          <p14:tracePt t="76547" x="6888163" y="2428875"/>
          <p14:tracePt t="76570" x="6932613" y="2447925"/>
          <p14:tracePt t="76595" x="6961188" y="2447925"/>
          <p14:tracePt t="76617" x="6988175" y="2465388"/>
          <p14:tracePt t="76640" x="7015163" y="2474913"/>
          <p14:tracePt t="76664" x="7034213" y="2484438"/>
          <p14:tracePt t="76687" x="7051675" y="2492375"/>
          <p14:tracePt t="76710" x="7080250" y="2501900"/>
          <p14:tracePt t="76735" x="7116763" y="2511425"/>
          <p14:tracePt t="76758" x="7124700" y="2511425"/>
          <p14:tracePt t="76783" x="7134225" y="2511425"/>
          <p14:tracePt t="76806" x="7161213" y="2520950"/>
          <p14:tracePt t="76830" x="7180263" y="2528888"/>
          <p14:tracePt t="76853" x="7189788" y="2528888"/>
          <p14:tracePt t="76876" x="7207250" y="2528888"/>
          <p14:tracePt t="76900" x="7216775" y="2538413"/>
          <p14:tracePt t="76900" x="7234238" y="2547938"/>
          <p14:tracePt t="76924" x="7253288" y="2557463"/>
          <p14:tracePt t="76947" x="7262813" y="2565400"/>
          <p14:tracePt t="76972" x="7299325" y="2584450"/>
          <p14:tracePt t="76995" x="7307263" y="2593975"/>
          <p14:tracePt t="77019" x="7335838" y="2601913"/>
          <p14:tracePt t="77043" x="7343775" y="2611438"/>
          <p14:tracePt t="77113" x="7353300" y="2620963"/>
          <p14:tracePt t="77160" x="7353300" y="2630488"/>
          <p14:tracePt t="77209" x="7353300" y="2638425"/>
          <p14:tracePt t="77261" x="7353300" y="2647950"/>
          <p14:tracePt t="77285" x="7353300" y="2674938"/>
          <p14:tracePt t="77309" x="7343775" y="2684463"/>
          <p14:tracePt t="77333" x="7335838" y="2684463"/>
          <p14:tracePt t="77380" x="7307263" y="2693988"/>
          <p14:tracePt t="77404" x="7270750" y="2703513"/>
          <p14:tracePt t="77429" x="7253288" y="2703513"/>
          <p14:tracePt t="77452" x="7207250" y="2711450"/>
          <p14:tracePt t="77476" x="7180263" y="2711450"/>
          <p14:tracePt t="77500" x="7170738" y="2720975"/>
          <p14:tracePt t="77525" x="7143750" y="2720975"/>
          <p14:tracePt t="77549" x="7116763" y="2720975"/>
          <p14:tracePt t="77573" x="7097713" y="2730500"/>
          <p14:tracePt t="77598" x="7051675" y="2730500"/>
          <p14:tracePt t="77623" x="7024688" y="2747963"/>
          <p14:tracePt t="77646" x="6978650" y="2757488"/>
          <p14:tracePt t="77671" x="6951663" y="2757488"/>
          <p14:tracePt t="77695" x="6932613" y="2767013"/>
          <p14:tracePt t="77720" x="6915150" y="2784475"/>
          <p14:tracePt t="77742" x="6878638" y="2794000"/>
          <p14:tracePt t="77768" x="6859588" y="2803525"/>
          <p14:tracePt t="77791" x="6851650" y="2813050"/>
          <p14:tracePt t="77816" x="6832600" y="2830513"/>
          <p14:tracePt t="77839" x="6805613" y="2849563"/>
          <p14:tracePt t="77863" x="6769100" y="2903538"/>
          <p14:tracePt t="77886" x="6759575" y="2930525"/>
          <p14:tracePt t="77911" x="6742113" y="2949575"/>
          <p14:tracePt t="77935" x="6742113" y="2976563"/>
          <p14:tracePt t="77959" x="6723063" y="3013075"/>
          <p14:tracePt t="77983" x="6713538" y="3041650"/>
          <p14:tracePt t="78007" x="6705600" y="3095625"/>
          <p14:tracePt t="78030" x="6705600" y="3114675"/>
          <p14:tracePt t="78054" x="6705600" y="3132138"/>
          <p14:tracePt t="78077" x="6696075" y="3159125"/>
          <p14:tracePt t="78102" x="6696075" y="3178175"/>
          <p14:tracePt t="80224" x="6686550" y="3178175"/>
          <p14:tracePt t="80248" x="6550025" y="3059113"/>
          <p14:tracePt t="80275" x="6248400" y="2840038"/>
          <p14:tracePt t="80298" x="5827713" y="2528888"/>
          <p14:tracePt t="80322" x="5224463" y="2054225"/>
          <p14:tracePt t="80345" x="4440238" y="1333500"/>
          <p14:tracePt t="80368" x="3790950" y="785813"/>
          <p14:tracePt t="81693" x="109538" y="1973263"/>
          <p14:tracePt t="81717" x="119063" y="1981200"/>
          <p14:tracePt t="84083" x="146050" y="2017713"/>
          <p14:tracePt t="84106" x="274638" y="2200275"/>
          <p14:tracePt t="84130" x="839788" y="2674938"/>
          <p14:tracePt t="84153" x="1681163" y="3214688"/>
          <p14:tracePt t="84176" x="2374900" y="3589338"/>
          <p14:tracePt t="84200" x="2905125" y="3789363"/>
          <p14:tracePt t="84224" x="3289300" y="3835400"/>
          <p14:tracePt t="84246" x="3589338" y="3825875"/>
          <p14:tracePt t="84271" x="3810000" y="3789363"/>
          <p14:tracePt t="84294" x="3956050" y="3752850"/>
          <p14:tracePt t="84318" x="4019550" y="3735388"/>
          <p14:tracePt t="84341" x="4165600" y="3725863"/>
          <p14:tracePt t="84365" x="4248150" y="3725863"/>
          <p14:tracePt t="84388" x="4476750" y="3706813"/>
          <p14:tracePt t="84414" x="4540250" y="3706813"/>
          <p14:tracePt t="84437" x="4549775" y="3706813"/>
          <p14:tracePt t="84462" x="4557713" y="3698875"/>
          <p14:tracePt t="84484" x="4567238" y="3689350"/>
          <p14:tracePt t="84509" x="4567238" y="3670300"/>
          <p14:tracePt t="84534" x="4557713" y="3616325"/>
          <p14:tracePt t="84557" x="4540250" y="3606800"/>
          <p14:tracePt t="84580" x="4476750" y="3543300"/>
          <p14:tracePt t="84603" x="4440238" y="3524250"/>
          <p14:tracePt t="84626" x="4330700" y="3487738"/>
          <p14:tracePt t="84627" x="4302125" y="3479800"/>
          <p14:tracePt t="84649" x="4229100" y="3479800"/>
          <p14:tracePt t="84674" x="4129088" y="3460750"/>
          <p14:tracePt t="84696" x="4073525" y="3451225"/>
          <p14:tracePt t="84720" x="4037013" y="3443288"/>
          <p14:tracePt t="84744" x="4010025" y="3433763"/>
          <p14:tracePt t="84769" x="3992563" y="3433763"/>
          <p14:tracePt t="84792" x="3963988" y="3424238"/>
          <p14:tracePt t="84815" x="3919538" y="3406775"/>
          <p14:tracePt t="84839" x="3900488" y="3387725"/>
          <p14:tracePt t="84863" x="3890963" y="3387725"/>
          <p14:tracePt t="84886" x="3883025" y="3378200"/>
          <p14:tracePt t="84934" x="3873500" y="3370263"/>
          <p14:tracePt t="84959" x="3846513" y="3370263"/>
          <p14:tracePt t="84985" x="3817938" y="3370263"/>
          <p14:tracePt t="85009" x="3800475" y="3378200"/>
          <p14:tracePt t="85034" x="3781425" y="3378200"/>
          <p14:tracePt t="85057" x="3773488" y="3387725"/>
          <p14:tracePt t="85081" x="3763963" y="3397250"/>
          <p14:tracePt t="85104" x="3754438" y="3406775"/>
          <p14:tracePt t="85151" x="3744913" y="3406775"/>
          <p14:tracePt t="85174" x="3744913" y="3414713"/>
          <p14:tracePt t="85289" x="3727450" y="3406775"/>
          <p14:tracePt t="85312" x="3698875" y="3378200"/>
          <p14:tracePt t="85336" x="3654425" y="3314700"/>
          <p14:tracePt t="85360" x="3635375" y="3305175"/>
          <p14:tracePt t="85385" x="3608388" y="3278188"/>
          <p14:tracePt t="85408" x="3589338" y="3251200"/>
          <p14:tracePt t="85432" x="3535363" y="3224213"/>
          <p14:tracePt t="85456" x="3508375" y="3214688"/>
          <p14:tracePt t="85457" x="3489325" y="3214688"/>
          <p14:tracePt t="85481" x="3462338" y="3195638"/>
          <p14:tracePt t="85505" x="3435350" y="3195638"/>
          <p14:tracePt t="85528" x="3416300" y="3195638"/>
          <p14:tracePt t="85551" x="3406775" y="3195638"/>
          <p14:tracePt t="85574" x="3389313" y="3195638"/>
          <p14:tracePt t="85598" x="3379788" y="3195638"/>
          <p14:tracePt t="85621" x="3343275" y="3195638"/>
          <p14:tracePt t="85646" x="3333750" y="3214688"/>
          <p14:tracePt t="85669" x="3306763" y="3241675"/>
          <p14:tracePt t="85695" x="3289300" y="3260725"/>
          <p14:tracePt t="85718" x="3270250" y="3297238"/>
          <p14:tracePt t="85742" x="3270250" y="3324225"/>
          <p14:tracePt t="85767" x="3260725" y="3387725"/>
          <p14:tracePt t="85792" x="3252788" y="3414713"/>
          <p14:tracePt t="85816" x="3252788" y="3460750"/>
          <p14:tracePt t="85841" x="3252788" y="3487738"/>
          <p14:tracePt t="85864" x="3252788" y="3516313"/>
          <p14:tracePt t="85889" x="3252788" y="3552825"/>
          <p14:tracePt t="85912" x="3260725" y="3597275"/>
          <p14:tracePt t="85936" x="3270250" y="3625850"/>
          <p14:tracePt t="85937" x="3279775" y="3633788"/>
          <p14:tracePt t="85962" x="3306763" y="3670300"/>
          <p14:tracePt t="85987" x="3343275" y="3725863"/>
          <p14:tracePt t="86010" x="3370263" y="3752850"/>
          <p14:tracePt t="86035" x="3389313" y="3762375"/>
          <p14:tracePt t="86060" x="3406775" y="3771900"/>
          <p14:tracePt t="86085" x="3443288" y="3771900"/>
          <p14:tracePt t="86108" x="3462338" y="3771900"/>
          <p14:tracePt t="86132" x="3508375" y="3771900"/>
          <p14:tracePt t="86155" x="3544888" y="3743325"/>
          <p14:tracePt t="86180" x="3571875" y="3716338"/>
          <p14:tracePt t="86181" x="3571875" y="3706813"/>
          <p14:tracePt t="86204" x="3581400" y="3689350"/>
          <p14:tracePt t="86230" x="3608388" y="3633788"/>
          <p14:tracePt t="86253" x="3608388" y="3597275"/>
          <p14:tracePt t="86277" x="3608388" y="3533775"/>
          <p14:tracePt t="86300" x="3608388" y="3506788"/>
          <p14:tracePt t="86325" x="3608388" y="3443288"/>
          <p14:tracePt t="86348" x="3581400" y="3406775"/>
          <p14:tracePt t="86373" x="3535363" y="3351213"/>
          <p14:tracePt t="86395" x="3508375" y="3324225"/>
          <p14:tracePt t="86420" x="3479800" y="3287713"/>
          <p14:tracePt t="86444" x="3435350" y="3268663"/>
          <p14:tracePt t="86468" x="3389313" y="3251200"/>
          <p14:tracePt t="86491" x="3362325" y="3241675"/>
          <p14:tracePt t="86515" x="3352800" y="3241675"/>
          <p14:tracePt t="86539" x="3316288" y="3241675"/>
          <p14:tracePt t="86563" x="3297238" y="3241675"/>
          <p14:tracePt t="86586" x="3270250" y="3251200"/>
          <p14:tracePt t="86610" x="3252788" y="3268663"/>
          <p14:tracePt t="86632" x="3233738" y="3297238"/>
          <p14:tracePt t="86657" x="3214688" y="3314700"/>
          <p14:tracePt t="86681" x="3187700" y="3387725"/>
          <p14:tracePt t="86706" x="3178175" y="3424238"/>
          <p14:tracePt t="86730" x="3178175" y="3470275"/>
          <p14:tracePt t="86755" x="3178175" y="3497263"/>
          <p14:tracePt t="86779" x="3178175" y="3543300"/>
          <p14:tracePt t="86802" x="3178175" y="3570288"/>
          <p14:tracePt t="86827" x="3214688" y="3606800"/>
          <p14:tracePt t="86850" x="3243263" y="3633788"/>
          <p14:tracePt t="86873" x="3279775" y="3662363"/>
          <p14:tracePt t="86896" x="3306763" y="3670300"/>
          <p14:tracePt t="86920" x="3406775" y="3679825"/>
          <p14:tracePt t="86943" x="3471863" y="3689350"/>
          <p14:tracePt t="86968" x="3581400" y="3689350"/>
          <p14:tracePt t="86992" x="3608388" y="3689350"/>
          <p14:tracePt t="87015" x="3654425" y="3689350"/>
          <p14:tracePt t="87040" x="3681413" y="3689350"/>
          <p14:tracePt t="87064" x="3717925" y="3652838"/>
          <p14:tracePt t="87087" x="3727450" y="3625850"/>
          <p14:tracePt t="87111" x="3727450" y="3533775"/>
          <p14:tracePt t="87134" x="3727450" y="3497263"/>
          <p14:tracePt t="87158" x="3727450" y="3443288"/>
          <p14:tracePt t="87182" x="3698875" y="3378200"/>
          <p14:tracePt t="87205" x="3662363" y="3333750"/>
          <p14:tracePt t="87229" x="3617913" y="3268663"/>
          <p14:tracePt t="87252" x="3544888" y="3232150"/>
          <p14:tracePt t="87277" x="3489325" y="3214688"/>
          <p14:tracePt t="87301" x="3462338" y="3205163"/>
          <p14:tracePt t="87326" x="3425825" y="3205163"/>
          <p14:tracePt t="87350" x="3389313" y="3205163"/>
          <p14:tracePt t="87374" x="3370263" y="3205163"/>
          <p14:tracePt t="87398" x="3333750" y="3214688"/>
          <p14:tracePt t="87422" x="3297238" y="3241675"/>
          <p14:tracePt t="87446" x="3279775" y="3260725"/>
          <p14:tracePt t="87471" x="3260725" y="3305175"/>
          <p14:tracePt t="87494" x="3252788" y="3341688"/>
          <p14:tracePt t="87518" x="3252788" y="3370263"/>
          <p14:tracePt t="87541" x="3252788" y="3424238"/>
          <p14:tracePt t="87565" x="3252788" y="3470275"/>
          <p14:tracePt t="87588" x="3260725" y="3524250"/>
          <p14:tracePt t="87612" x="3289300" y="3560763"/>
          <p14:tracePt t="87635" x="3325813" y="3616325"/>
          <p14:tracePt t="87661" x="3370263" y="3662363"/>
          <p14:tracePt t="87684" x="3416300" y="3689350"/>
          <p14:tracePt t="87709" x="3471863" y="3698875"/>
          <p14:tracePt t="87732" x="3498850" y="3698875"/>
          <p14:tracePt t="87757" x="3535363" y="3698875"/>
          <p14:tracePt t="87780" x="3562350" y="3698875"/>
          <p14:tracePt t="87804" x="3598863" y="3698875"/>
          <p14:tracePt t="87828" x="3644900" y="3698875"/>
          <p14:tracePt t="87852" x="3735388" y="3698875"/>
          <p14:tracePt t="87875" x="3800475" y="3689350"/>
          <p14:tracePt t="87899" x="3846513" y="3689350"/>
          <p14:tracePt t="87923" x="3873500" y="3679825"/>
          <p14:tracePt t="88019" x="3900488" y="3679825"/>
          <p14:tracePt t="88043" x="3937000" y="3679825"/>
          <p14:tracePt t="88067" x="3983038" y="3679825"/>
          <p14:tracePt t="88091" x="4138613" y="3679825"/>
          <p14:tracePt t="88115" x="4211638" y="3679825"/>
          <p14:tracePt t="88139" x="4367213" y="3679825"/>
          <p14:tracePt t="88163" x="4421188" y="3679825"/>
          <p14:tracePt t="88187" x="4530725" y="3679825"/>
          <p14:tracePt t="88212" x="4594225" y="3679825"/>
          <p14:tracePt t="88235" x="4649788" y="3679825"/>
          <p14:tracePt t="88260" x="4667250" y="3679825"/>
          <p14:tracePt t="88283" x="4740275" y="3670300"/>
          <p14:tracePt t="88307" x="4776788" y="3662363"/>
          <p14:tracePt t="88330" x="4878388" y="3643313"/>
          <p14:tracePt t="88355" x="4914900" y="3625850"/>
          <p14:tracePt t="88378" x="4960938" y="3616325"/>
          <p14:tracePt t="88402" x="4987925" y="3616325"/>
          <p14:tracePt t="88425" x="5060950" y="3606800"/>
          <p14:tracePt t="88450" x="5124450" y="3606800"/>
          <p14:tracePt t="88473" x="5243513" y="3597275"/>
          <p14:tracePt t="88497" x="5280025" y="3589338"/>
          <p14:tracePt t="88520" x="5343525" y="3589338"/>
          <p14:tracePt t="88545" x="5408613" y="3589338"/>
          <p14:tracePt t="88569" x="5472113" y="3589338"/>
          <p14:tracePt t="88594" x="5508625" y="3589338"/>
          <p14:tracePt t="88617" x="5591175" y="3589338"/>
          <p14:tracePt t="88641" x="5635625" y="3589338"/>
          <p14:tracePt t="88664" x="5700713" y="3589338"/>
          <p14:tracePt t="88689" x="5781675" y="3589338"/>
          <p14:tracePt t="88713" x="5854700" y="3597275"/>
          <p14:tracePt t="88736" x="5883275" y="3606800"/>
          <p14:tracePt t="88760" x="5900738" y="3606800"/>
          <p14:tracePt t="88785" x="5910263" y="3606800"/>
          <p14:tracePt t="88810" x="5919788" y="3606800"/>
          <p14:tracePt t="88835" x="5929313" y="3606800"/>
          <p14:tracePt t="88883" x="5937250" y="3606800"/>
          <p14:tracePt t="89097" x="5946775" y="3606800"/>
          <p14:tracePt t="89120" x="5946775" y="3589338"/>
          <p14:tracePt t="89146" x="5946775" y="3516313"/>
          <p14:tracePt t="89168" x="5946775" y="3497263"/>
          <p14:tracePt t="89193" x="5946775" y="3479800"/>
          <p14:tracePt t="89241" x="5956300" y="3451225"/>
          <p14:tracePt t="89264" x="5956300" y="3433763"/>
          <p14:tracePt t="89289" x="5973763" y="3387725"/>
          <p14:tracePt t="89312" x="5983288" y="3360738"/>
          <p14:tracePt t="89336" x="6010275" y="3314700"/>
          <p14:tracePt t="89359" x="6029325" y="3287713"/>
          <p14:tracePt t="89383" x="6046788" y="3278188"/>
          <p14:tracePt t="89407" x="6075363" y="3268663"/>
          <p14:tracePt t="89430" x="6092825" y="3268663"/>
          <p14:tracePt t="89453" x="6138863" y="3260725"/>
          <p14:tracePt t="89479" x="6192838" y="3251200"/>
          <p14:tracePt t="89502" x="6238875" y="3251200"/>
          <p14:tracePt t="89526" x="6275388" y="3251200"/>
          <p14:tracePt t="89549" x="6294438" y="3251200"/>
          <p14:tracePt t="89575" x="6311900" y="3251200"/>
          <p14:tracePt t="89598" x="6330950" y="3251200"/>
          <p14:tracePt t="89623" x="6348413" y="3251200"/>
          <p14:tracePt t="89646" x="6357938" y="3251200"/>
          <p14:tracePt t="89670" x="6367463" y="3251200"/>
          <p14:tracePt t="89671" x="6375400" y="3260725"/>
          <p14:tracePt t="89694" x="6394450" y="3278188"/>
          <p14:tracePt t="89716" x="6411913" y="3297238"/>
          <p14:tracePt t="89740" x="6411913" y="3324225"/>
          <p14:tracePt t="89763" x="6421438" y="3341688"/>
          <p14:tracePt t="89786" x="6440488" y="3378200"/>
          <p14:tracePt t="89787" x="6440488" y="3387725"/>
          <p14:tracePt t="89811" x="6448425" y="3406775"/>
          <p14:tracePt t="89834" x="6457950" y="3451225"/>
          <p14:tracePt t="89859" x="6457950" y="3470275"/>
          <p14:tracePt t="89881" x="6457950" y="3497263"/>
          <p14:tracePt t="89906" x="6457950" y="3524250"/>
          <p14:tracePt t="89929" x="6457950" y="3560763"/>
          <p14:tracePt t="89955" x="6457950" y="3570288"/>
          <p14:tracePt t="89980" x="6440488" y="3625850"/>
          <p14:tracePt t="90005" x="6430963" y="3643313"/>
          <p14:tracePt t="90028" x="6394450" y="3662363"/>
          <p14:tracePt t="90053" x="6367463" y="3670300"/>
          <p14:tracePt t="90078" x="6330950" y="3679825"/>
          <p14:tracePt t="90103" x="6284913" y="3689350"/>
          <p14:tracePt t="90128" x="6229350" y="3689350"/>
          <p14:tracePt t="90153" x="6165850" y="3689350"/>
          <p14:tracePt t="90177" x="6083300" y="3689350"/>
          <p14:tracePt t="90201" x="6019800" y="3689350"/>
          <p14:tracePt t="90225" x="5965825" y="3689350"/>
          <p14:tracePt t="90249" x="5919788" y="3679825"/>
          <p14:tracePt t="90273" x="5873750" y="3662363"/>
          <p14:tracePt t="90297" x="5846763" y="3643313"/>
          <p14:tracePt t="90320" x="5837238" y="3625850"/>
          <p14:tracePt t="90345" x="5827713" y="3579813"/>
          <p14:tracePt t="90368" x="5818188" y="3524250"/>
          <p14:tracePt t="90392" x="5810250" y="3470275"/>
          <p14:tracePt t="90415" x="5810250" y="3451225"/>
          <p14:tracePt t="90440" x="5810250" y="3414713"/>
          <p14:tracePt t="90463" x="5810250" y="3387725"/>
          <p14:tracePt t="90488" x="5810250" y="3360738"/>
          <p14:tracePt t="90511" x="5810250" y="3333750"/>
          <p14:tracePt t="90536" x="5818188" y="3305175"/>
          <p14:tracePt t="90560" x="5837238" y="3297238"/>
          <p14:tracePt t="90584" x="5864225" y="3268663"/>
          <p14:tracePt t="90607" x="5864225" y="3260725"/>
          <p14:tracePt t="90631" x="5891213" y="3241675"/>
          <p14:tracePt t="90654" x="5937250" y="3241675"/>
          <p14:tracePt t="90678" x="6010275" y="3241675"/>
          <p14:tracePt t="90678" x="6038850" y="3241675"/>
          <p14:tracePt t="90701" x="6102350" y="3241675"/>
          <p14:tracePt t="90726" x="6148388" y="3241675"/>
          <p14:tracePt t="90749" x="6202363" y="3241675"/>
          <p14:tracePt t="90773" x="6211888" y="3241675"/>
          <p14:tracePt t="90796" x="6229350" y="3241675"/>
          <p14:tracePt t="90820" x="6257925" y="3260725"/>
          <p14:tracePt t="90843" x="6284913" y="3287713"/>
          <p14:tracePt t="90867" x="6302375" y="3305175"/>
          <p14:tracePt t="90889" x="6330950" y="3324225"/>
          <p14:tracePt t="90913" x="6330950" y="3333750"/>
          <p14:tracePt t="90937" x="6338888" y="3370263"/>
          <p14:tracePt t="90963" x="6348413" y="3406775"/>
          <p14:tracePt t="90988" x="6357938" y="3433763"/>
          <p14:tracePt t="91012" x="6357938" y="3460750"/>
          <p14:tracePt t="91035" x="6367463" y="3506788"/>
          <p14:tracePt t="91061" x="6367463" y="3533775"/>
          <p14:tracePt t="91084" x="6367463" y="3570288"/>
          <p14:tracePt t="91109" x="6367463" y="3597275"/>
          <p14:tracePt t="91133" x="6338888" y="3633788"/>
          <p14:tracePt t="91158" x="6338888" y="3643313"/>
          <p14:tracePt t="91182" x="6302375" y="3670300"/>
          <p14:tracePt t="91207" x="6284913" y="3679825"/>
          <p14:tracePt t="91231" x="6238875" y="3689350"/>
          <p14:tracePt t="91256" x="6202363" y="3698875"/>
          <p14:tracePt t="91279" x="6148388" y="3706813"/>
          <p14:tracePt t="91302" x="6129338" y="3706813"/>
          <p14:tracePt t="91326" x="6075363" y="3706813"/>
          <p14:tracePt t="91351" x="6056313" y="3706813"/>
          <p14:tracePt t="91374" x="6038850" y="3706813"/>
          <p14:tracePt t="91399" x="6029325" y="3706813"/>
          <p14:tracePt t="91422" x="6002338" y="3679825"/>
          <p14:tracePt t="91447" x="5992813" y="3670300"/>
          <p14:tracePt t="91471" x="5973763" y="3625850"/>
          <p14:tracePt t="91495" x="5965825" y="3606800"/>
          <p14:tracePt t="91517" x="5956300" y="3552825"/>
          <p14:tracePt t="91542" x="5956300" y="3543300"/>
          <p14:tracePt t="91565" x="5946775" y="3497263"/>
          <p14:tracePt t="91591" x="5946775" y="3479800"/>
          <p14:tracePt t="91613" x="5946775" y="3433763"/>
          <p14:tracePt t="91637" x="5946775" y="3414713"/>
          <p14:tracePt t="91661" x="5946775" y="3378200"/>
          <p14:tracePt t="91685" x="5946775" y="3370263"/>
          <p14:tracePt t="91709" x="5956300" y="3324225"/>
          <p14:tracePt t="91733" x="5973763" y="3314700"/>
          <p14:tracePt t="91757" x="6019800" y="3278188"/>
          <p14:tracePt t="91781" x="6038850" y="3268663"/>
          <p14:tracePt t="91804" x="6083300" y="3260725"/>
          <p14:tracePt t="91829" x="6129338" y="3260725"/>
          <p14:tracePt t="91853" x="6165850" y="3260725"/>
          <p14:tracePt t="91877" x="6192838" y="3260725"/>
          <p14:tracePt t="91900" x="6248400" y="3260725"/>
          <p14:tracePt t="91924" x="6284913" y="3260725"/>
          <p14:tracePt t="91948" x="6330950" y="3260725"/>
          <p14:tracePt t="91949" x="6338888" y="3260725"/>
          <p14:tracePt t="91975" x="6357938" y="3260725"/>
          <p14:tracePt t="91999" x="6384925" y="3278188"/>
          <p14:tracePt t="92024" x="6403975" y="3297238"/>
          <p14:tracePt t="92048" x="6421438" y="3305175"/>
          <p14:tracePt t="92073" x="6430963" y="3324225"/>
          <p14:tracePt t="92097" x="6440488" y="3351213"/>
          <p14:tracePt t="92123" x="6448425" y="3397250"/>
          <p14:tracePt t="92146" x="6457950" y="3424238"/>
          <p14:tracePt t="92171" x="6467475" y="3460750"/>
          <p14:tracePt t="92195" x="6467475" y="3487738"/>
          <p14:tracePt t="92220" x="6477000" y="3533775"/>
          <p14:tracePt t="92244" x="6477000" y="3560763"/>
          <p14:tracePt t="92268" x="6477000" y="3579813"/>
          <p14:tracePt t="92292" x="6467475" y="3606800"/>
          <p14:tracePt t="92316" x="6448425" y="3643313"/>
          <p14:tracePt t="92340" x="6430963" y="3670300"/>
          <p14:tracePt t="92364" x="6403975" y="3689350"/>
          <p14:tracePt t="92387" x="6375400" y="3698875"/>
          <p14:tracePt t="92412" x="6348413" y="3698875"/>
          <p14:tracePt t="92435" x="6302375" y="3706813"/>
          <p14:tracePt t="92461" x="6284913" y="3706813"/>
          <p14:tracePt t="92532" x="6284913" y="3716338"/>
          <p14:tracePt t="92671" x="6284913" y="3698875"/>
          <p14:tracePt t="92695" x="6330950" y="3652838"/>
          <p14:tracePt t="92720" x="6338888" y="3643313"/>
          <p14:tracePt t="92744" x="6348413" y="3633788"/>
          <p14:tracePt t="92929" x="6357938" y="3606800"/>
          <p14:tracePt t="92954" x="6375400" y="3543300"/>
          <p14:tracePt t="92979" x="6375400" y="3443288"/>
          <p14:tracePt t="93003" x="6367463" y="3360738"/>
          <p14:tracePt t="93027" x="6321425" y="3305175"/>
          <p14:tracePt t="93050" x="6275388" y="3287713"/>
          <p14:tracePt t="93075" x="6221413" y="3268663"/>
          <p14:tracePt t="93098" x="6148388" y="3260725"/>
          <p14:tracePt t="93123" x="6119813" y="3260725"/>
          <p14:tracePt t="93145" x="6092825" y="3260725"/>
          <p14:tracePt t="93168" x="6075363" y="3260725"/>
          <p14:tracePt t="93192" x="6056313" y="3260725"/>
          <p14:tracePt t="93215" x="6029325" y="3260725"/>
          <p14:tracePt t="93237" x="6002338" y="3287713"/>
          <p14:tracePt t="93262" x="5983288" y="3305175"/>
          <p14:tracePt t="93285" x="5965825" y="3351213"/>
          <p14:tracePt t="93310" x="5965825" y="3387725"/>
          <p14:tracePt t="93334" x="5956300" y="3397250"/>
          <p14:tracePt t="93359" x="5956300" y="3424238"/>
          <p14:tracePt t="93382" x="5956300" y="3460750"/>
          <p14:tracePt t="93407" x="5956300" y="3479800"/>
          <p14:tracePt t="93430" x="5956300" y="3516313"/>
          <p14:tracePt t="93455" x="5965825" y="3552825"/>
          <p14:tracePt t="93479" x="5983288" y="3570288"/>
          <p14:tracePt t="93502" x="6010275" y="3589338"/>
          <p14:tracePt t="93527" x="6075363" y="3606800"/>
          <p14:tracePt t="93552" x="6129338" y="3625850"/>
          <p14:tracePt t="93576" x="6192838" y="3633788"/>
          <p14:tracePt t="93600" x="6229350" y="3633788"/>
          <p14:tracePt t="93623" x="6275388" y="3633788"/>
          <p14:tracePt t="93648" x="6284913" y="3633788"/>
          <p14:tracePt t="93672" x="6330950" y="3625850"/>
          <p14:tracePt t="93697" x="6338888" y="3625850"/>
          <p14:tracePt t="93721" x="6367463" y="3597275"/>
          <p14:tracePt t="93747" x="6384925" y="3560763"/>
          <p14:tracePt t="93770" x="6384925" y="3533775"/>
          <p14:tracePt t="93795" x="6384925" y="3487738"/>
          <p14:tracePt t="93819" x="6384925" y="3443288"/>
          <p14:tracePt t="93844" x="6357938" y="3397250"/>
          <p14:tracePt t="93868" x="6330950" y="3378200"/>
          <p14:tracePt t="93894" x="6284913" y="3351213"/>
          <p14:tracePt t="93918" x="6238875" y="3333750"/>
          <p14:tracePt t="93942" x="6156325" y="3305175"/>
          <p14:tracePt t="93968" x="6129338" y="3305175"/>
          <p14:tracePt t="93993" x="6092825" y="3297238"/>
          <p14:tracePt t="94016" x="6075363" y="3297238"/>
          <p14:tracePt t="94040" x="6038850" y="3297238"/>
          <p14:tracePt t="94064" x="6029325" y="3297238"/>
          <p14:tracePt t="94089" x="6002338" y="3297238"/>
          <p14:tracePt t="94112" x="5973763" y="3305175"/>
          <p14:tracePt t="94136" x="5965825" y="3324225"/>
          <p14:tracePt t="94136" x="5956300" y="3324225"/>
          <p14:tracePt t="94160" x="5946775" y="3351213"/>
          <p14:tracePt t="94183" x="5900738" y="3406775"/>
          <p14:tracePt t="94207" x="5900738" y="3424238"/>
          <p14:tracePt t="94231" x="5891213" y="3451225"/>
          <p14:tracePt t="94255" x="5891213" y="3460750"/>
          <p14:tracePt t="94280" x="5891213" y="3487738"/>
          <p14:tracePt t="94280" x="5891213" y="3506788"/>
          <p14:tracePt t="94304" x="5891213" y="3516313"/>
          <p14:tracePt t="94329" x="5891213" y="3552825"/>
          <p14:tracePt t="94353" x="5891213" y="3570288"/>
          <p14:tracePt t="94379" x="5910263" y="3597275"/>
          <p14:tracePt t="94402" x="5919788" y="3616325"/>
          <p14:tracePt t="94427" x="5929313" y="3652838"/>
          <p14:tracePt t="94450" x="5946775" y="3662363"/>
          <p14:tracePt t="94475" x="5965825" y="3679825"/>
          <p14:tracePt t="94500" x="5973763" y="3679825"/>
          <p14:tracePt t="94525" x="6029325" y="3706813"/>
          <p14:tracePt t="94548" x="6046788" y="3706813"/>
          <p14:tracePt t="94573" x="6138863" y="3725863"/>
          <p14:tracePt t="94597" x="6184900" y="3735388"/>
          <p14:tracePt t="94622" x="6192838" y="3735388"/>
          <p14:tracePt t="94718" x="6211888" y="3735388"/>
          <p14:tracePt t="94742" x="6248400" y="3725863"/>
          <p14:tracePt t="94767" x="6275388" y="3716338"/>
          <p14:tracePt t="94790" x="6311900" y="3706813"/>
          <p14:tracePt t="94814" x="6330950" y="3698875"/>
          <p14:tracePt t="94837" x="6338888" y="3698875"/>
          <p14:tracePt t="94862" x="6348413" y="3689350"/>
          <p14:tracePt t="94885" x="6357938" y="3679825"/>
          <p14:tracePt t="94910" x="6367463" y="3652838"/>
          <p14:tracePt t="94933" x="6375400" y="3616325"/>
          <p14:tracePt t="94960" x="6384925" y="3589338"/>
          <p14:tracePt t="94983" x="6384925" y="3533775"/>
          <p14:tracePt t="95008" x="6384925" y="3470275"/>
          <p14:tracePt t="95030" x="6375400" y="3414713"/>
          <p14:tracePt t="95054" x="6357938" y="3378200"/>
          <p14:tracePt t="95078" x="6348413" y="3341688"/>
          <p14:tracePt t="95102" x="6321425" y="3324225"/>
          <p14:tracePt t="95126" x="6275388" y="3305175"/>
          <p14:tracePt t="95150" x="6211888" y="3287713"/>
          <p14:tracePt t="95174" x="6156325" y="3278188"/>
          <p14:tracePt t="95198" x="6092825" y="3278188"/>
          <p14:tracePt t="95221" x="6056313" y="3278188"/>
          <p14:tracePt t="95246" x="6029325" y="3278188"/>
          <p14:tracePt t="95270" x="6010275" y="3278188"/>
          <p14:tracePt t="95294" x="5973763" y="3278188"/>
          <p14:tracePt t="95317" x="5946775" y="3287713"/>
          <p14:tracePt t="95341" x="5937250" y="3297238"/>
          <p14:tracePt t="95363" x="5919788" y="3314700"/>
          <p14:tracePt t="95388" x="5900738" y="3341688"/>
          <p14:tracePt t="95412" x="5891213" y="3360738"/>
          <p14:tracePt t="95437" x="5883275" y="3397250"/>
          <p14:tracePt t="95461" x="5873750" y="3433763"/>
          <p14:tracePt t="95485" x="5873750" y="3460750"/>
          <p14:tracePt t="95509" x="5873750" y="3487738"/>
          <p14:tracePt t="95533" x="5873750" y="3516313"/>
          <p14:tracePt t="95555" x="5873750" y="3533775"/>
          <p14:tracePt t="95579" x="5900738" y="3570288"/>
          <p14:tracePt t="95603" x="5919788" y="3589338"/>
          <p14:tracePt t="95629" x="5946775" y="3625850"/>
          <p14:tracePt t="95652" x="5973763" y="3643313"/>
          <p14:tracePt t="95676" x="6019800" y="3662363"/>
          <p14:tracePt t="95725" x="6038850" y="3670300"/>
          <p14:tracePt t="96674" x="6010275" y="3670300"/>
          <p14:tracePt t="96697" x="5919788" y="3662363"/>
          <p14:tracePt t="96722" x="5781675" y="3662363"/>
          <p14:tracePt t="96746" x="5618163" y="3662363"/>
          <p14:tracePt t="96770" x="5445125" y="3662363"/>
          <p14:tracePt t="96794" x="5216525" y="3698875"/>
          <p14:tracePt t="96819" x="5060950" y="3706813"/>
          <p14:tracePt t="96841" x="4851400" y="3706813"/>
          <p14:tracePt t="96866" x="4622800" y="3706813"/>
          <p14:tracePt t="96889" x="4338638" y="3706813"/>
          <p14:tracePt t="96914" x="4000500" y="3706813"/>
          <p14:tracePt t="96938" x="3525838" y="3662363"/>
          <p14:tracePt t="96965" x="3352800" y="3633788"/>
          <p14:tracePt t="96989" x="3051175" y="3633788"/>
          <p14:tracePt t="97013" x="2914650" y="3633788"/>
          <p14:tracePt t="97036" x="2703513" y="3670300"/>
          <p14:tracePt t="97060" x="2630488" y="3706813"/>
          <p14:tracePt t="97084" x="2474913" y="3771900"/>
          <p14:tracePt t="97108" x="2255838" y="3844925"/>
          <p14:tracePt t="97131" x="2019300" y="3881438"/>
          <p14:tracePt t="97156" x="1744663" y="3908425"/>
          <p14:tracePt t="97179" x="1479550" y="3917950"/>
          <p14:tracePt t="97204" x="1306513" y="3935413"/>
          <p14:tracePt t="97228" x="1260475" y="3935413"/>
          <p14:tracePt t="99703" x="1370013" y="3971925"/>
          <p14:tracePt t="99727" x="1579563" y="4054475"/>
          <p14:tracePt t="99751" x="1982788" y="4183063"/>
          <p14:tracePt t="99775" x="2401888" y="4264025"/>
          <p14:tracePt t="99800" x="2749550" y="4356100"/>
          <p14:tracePt t="99823" x="2995613" y="4419600"/>
          <p14:tracePt t="99849" x="3197225" y="4456113"/>
          <p14:tracePt t="99872" x="3289300" y="4465638"/>
          <p14:tracePt t="99897" x="3416300" y="4475163"/>
          <p14:tracePt t="99921" x="3479800" y="4475163"/>
          <p14:tracePt t="99946" x="3625850" y="4511675"/>
          <p14:tracePt t="99972" x="3708400" y="4529138"/>
          <p14:tracePt t="99997" x="3927475" y="4602163"/>
          <p14:tracePt t="100020" x="4046538" y="4638675"/>
          <p14:tracePt t="100020" x="4110038" y="4657725"/>
          <p14:tracePt t="100044" x="4238625" y="4684713"/>
          <p14:tracePt t="100067" x="4302125" y="4694238"/>
          <p14:tracePt t="100091" x="4430713" y="4711700"/>
          <p14:tracePt t="100114" x="4494213" y="4711700"/>
          <p14:tracePt t="100140" x="4594225" y="4702175"/>
          <p14:tracePt t="100163" x="4613275" y="4694238"/>
          <p14:tracePt t="100188" x="4659313" y="4665663"/>
          <p14:tracePt t="100211" x="4676775" y="4648200"/>
          <p14:tracePt t="100235" x="4695825" y="4602163"/>
          <p14:tracePt t="100259" x="4703763" y="4556125"/>
          <p14:tracePt t="100283" x="4703763" y="4465638"/>
          <p14:tracePt t="100307" x="4695825" y="4402138"/>
          <p14:tracePt t="100330" x="4649788" y="4264025"/>
          <p14:tracePt t="100353" x="4594225" y="4154488"/>
          <p14:tracePt t="100378" x="4567238" y="4117975"/>
          <p14:tracePt t="100401" x="4549775" y="4110038"/>
          <p14:tracePt t="100427" x="4513263" y="4110038"/>
          <p14:tracePt t="100450" x="4503738" y="4100513"/>
          <p14:tracePt t="100474" x="4467225" y="4100513"/>
          <p14:tracePt t="100497" x="4430713" y="4090988"/>
          <p14:tracePt t="100522" x="4394200" y="4090988"/>
          <p14:tracePt t="100546" x="4348163" y="4090988"/>
          <p14:tracePt t="100570" x="4302125" y="4090988"/>
          <p14:tracePt t="100594" x="4265613" y="4110038"/>
          <p14:tracePt t="100618" x="4202113" y="4154488"/>
          <p14:tracePt t="100642" x="4192588" y="4173538"/>
          <p14:tracePt t="100666" x="4156075" y="4219575"/>
          <p14:tracePt t="100666" x="4146550" y="4237038"/>
          <p14:tracePt t="100690" x="4119563" y="4273550"/>
          <p14:tracePt t="100713" x="4083050" y="4329113"/>
          <p14:tracePt t="100736" x="4046538" y="4383088"/>
          <p14:tracePt t="100761" x="4029075" y="4456113"/>
          <p14:tracePt t="100783" x="4029075" y="4519613"/>
          <p14:tracePt t="100807" x="4029075" y="4548188"/>
          <p14:tracePt t="100831" x="4029075" y="4584700"/>
          <p14:tracePt t="100856" x="4037013" y="4611688"/>
          <p14:tracePt t="100880" x="4046538" y="4648200"/>
          <p14:tracePt t="100905" x="4119563" y="4675188"/>
          <p14:tracePt t="100929" x="4183063" y="4694238"/>
          <p14:tracePt t="100955" x="4284663" y="4694238"/>
          <p14:tracePt t="100979" x="4321175" y="4694238"/>
          <p14:tracePt t="101004" x="4367213" y="4694238"/>
          <p14:tracePt t="101028" x="4394200" y="4675188"/>
          <p14:tracePt t="101054" x="4457700" y="4584700"/>
          <p14:tracePt t="101077" x="4476750" y="4565650"/>
          <p14:tracePt t="101102" x="4513263" y="4511675"/>
          <p14:tracePt t="101126" x="4521200" y="4475163"/>
          <p14:tracePt t="101151" x="4521200" y="4429125"/>
          <p14:tracePt t="101174" x="4521200" y="4392613"/>
          <p14:tracePt t="101199" x="4521200" y="4365625"/>
          <p14:tracePt t="101223" x="4521200" y="4346575"/>
          <p14:tracePt t="101455" x="4576763" y="4373563"/>
          <p14:tracePt t="101478" x="4667250" y="4392613"/>
          <p14:tracePt t="101503" x="4813300" y="4438650"/>
          <p14:tracePt t="101527" x="4859338" y="4465638"/>
          <p14:tracePt t="101551" x="4868863" y="4475163"/>
          <p14:tracePt t="101668" x="4868863" y="4483100"/>
          <p14:tracePt t="101692" x="4868863" y="4492625"/>
          <p14:tracePt t="101739" x="4868863" y="4502150"/>
          <p14:tracePt t="101786" x="4859338" y="4511675"/>
          <p14:tracePt t="101832" x="4841875" y="4519613"/>
          <p14:tracePt t="101856" x="4813300" y="4529138"/>
          <p14:tracePt t="101880" x="4776788" y="4529138"/>
          <p14:tracePt t="101904" x="4749800" y="4529138"/>
          <p14:tracePt t="101928" x="4732338" y="4529138"/>
          <p14:tracePt t="101928" x="4722813" y="4529138"/>
          <p14:tracePt t="101953" x="4695825" y="4529138"/>
          <p14:tracePt t="101978" x="4686300" y="4511675"/>
          <p14:tracePt t="102001" x="4659313" y="4492625"/>
          <p14:tracePt t="102025" x="4640263" y="4483100"/>
          <p14:tracePt t="102048" x="4630738" y="4456113"/>
          <p14:tracePt t="102074" x="4613275" y="4410075"/>
          <p14:tracePt t="102097" x="4603750" y="4373563"/>
          <p14:tracePt t="102122" x="4603750" y="4346575"/>
          <p14:tracePt t="102146" x="4594225" y="4310063"/>
          <p14:tracePt t="102170" x="4594225" y="4292600"/>
          <p14:tracePt t="102195" x="4586288" y="4264025"/>
          <p14:tracePt t="102219" x="4586288" y="4227513"/>
          <p14:tracePt t="102243" x="4586288" y="4173538"/>
          <p14:tracePt t="102267" x="4586288" y="4110038"/>
          <p14:tracePt t="102291" x="4586288" y="4064000"/>
          <p14:tracePt t="102315" x="4594225" y="4027488"/>
          <p14:tracePt t="102338" x="4613275" y="3990975"/>
          <p14:tracePt t="102363" x="4622800" y="3963988"/>
          <p14:tracePt t="102386" x="4640263" y="3944938"/>
          <p14:tracePt t="102411" x="4667250" y="3935413"/>
          <p14:tracePt t="102434" x="4695825" y="3927475"/>
          <p14:tracePt t="102459" x="4732338" y="3908425"/>
          <p14:tracePt t="102481" x="4759325" y="3908425"/>
          <p14:tracePt t="102507" x="4776788" y="3908425"/>
          <p14:tracePt t="102530" x="4805363" y="3908425"/>
          <p14:tracePt t="102556" x="4851400" y="3908425"/>
          <p14:tracePt t="102579" x="4887913" y="3908425"/>
          <p14:tracePt t="102604" x="4924425" y="3917950"/>
          <p14:tracePt t="102628" x="4968875" y="3935413"/>
          <p14:tracePt t="102652" x="5014913" y="3971925"/>
          <p14:tracePt t="102675" x="5033963" y="4000500"/>
          <p14:tracePt t="102699" x="5060950" y="4017963"/>
          <p14:tracePt t="102722" x="5078413" y="4054475"/>
          <p14:tracePt t="102746" x="5087938" y="4081463"/>
          <p14:tracePt t="102769" x="5106988" y="4100513"/>
          <p14:tracePt t="102794" x="5124450" y="4146550"/>
          <p14:tracePt t="102818" x="5133975" y="4173538"/>
          <p14:tracePt t="102842" x="5143500" y="4210050"/>
          <p14:tracePt t="102866" x="5143500" y="4256088"/>
          <p14:tracePt t="102889" x="5151438" y="4292600"/>
          <p14:tracePt t="102913" x="5151438" y="4319588"/>
          <p14:tracePt t="102937" x="5151438" y="4365625"/>
          <p14:tracePt t="102961" x="5151438" y="4410075"/>
          <p14:tracePt t="102984" x="5151438" y="4446588"/>
          <p14:tracePt t="103008" x="5151438" y="4465638"/>
          <p14:tracePt t="103032" x="5151438" y="4483100"/>
          <p14:tracePt t="103056" x="5151438" y="4519613"/>
          <p14:tracePt t="103080" x="5151438" y="4529138"/>
          <p14:tracePt t="103104" x="5151438" y="4584700"/>
          <p14:tracePt t="103129" x="5151438" y="4592638"/>
          <p14:tracePt t="103152" x="5151438" y="4629150"/>
          <p14:tracePt t="103176" x="5143500" y="4648200"/>
          <p14:tracePt t="103200" x="5133975" y="4665663"/>
          <p14:tracePt t="103225" x="5114925" y="4694238"/>
          <p14:tracePt t="103248" x="5097463" y="4711700"/>
          <p14:tracePt t="103274" x="5078413" y="4730750"/>
          <p14:tracePt t="103298" x="5024438" y="4748213"/>
          <p14:tracePt t="103323" x="4978400" y="4748213"/>
          <p14:tracePt t="103347" x="4932363" y="4757738"/>
          <p14:tracePt t="103371" x="4895850" y="4757738"/>
          <p14:tracePt t="103396" x="4859338" y="4757738"/>
          <p14:tracePt t="103421" x="4822825" y="4757738"/>
          <p14:tracePt t="103444" x="4795838" y="4757738"/>
          <p14:tracePt t="103469" x="4749800" y="4748213"/>
          <p14:tracePt t="103492" x="4703763" y="4711700"/>
          <p14:tracePt t="103516" x="4676775" y="4694238"/>
          <p14:tracePt t="103539" x="4667250" y="4684713"/>
          <p14:tracePt t="103563" x="4640263" y="4665663"/>
          <p14:tracePt t="103587" x="4622800" y="4657725"/>
          <p14:tracePt t="103612" x="4613275" y="4648200"/>
          <p14:tracePt t="103636" x="4603750" y="4611688"/>
          <p14:tracePt t="103661" x="4594225" y="4565650"/>
          <p14:tracePt t="103685" x="4586288" y="4519613"/>
          <p14:tracePt t="103711" x="4586288" y="4475163"/>
          <p14:tracePt t="103734" x="4586288" y="4456113"/>
          <p14:tracePt t="103758" x="4586288" y="4419600"/>
          <p14:tracePt t="103758" x="4586288" y="4410075"/>
          <p14:tracePt t="103780" x="4586288" y="4392613"/>
          <p14:tracePt t="103805" x="4586288" y="4337050"/>
          <p14:tracePt t="103829" x="4586288" y="4300538"/>
          <p14:tracePt t="103853" x="4586288" y="4264025"/>
          <p14:tracePt t="103877" x="4586288" y="4227513"/>
          <p14:tracePt t="103901" x="4586288" y="4200525"/>
          <p14:tracePt t="103924" x="4586288" y="4154488"/>
          <p14:tracePt t="103948" x="4622800" y="4110038"/>
          <p14:tracePt t="103973" x="4640263" y="4081463"/>
          <p14:tracePt t="103999" x="4667250" y="4054475"/>
          <p14:tracePt t="104023" x="4686300" y="4037013"/>
          <p14:tracePt t="104047" x="4722813" y="4017963"/>
          <p14:tracePt t="104070" x="4732338" y="4017963"/>
          <p14:tracePt t="104094" x="4776788" y="4008438"/>
          <p14:tracePt t="104116" x="4832350" y="4000500"/>
          <p14:tracePt t="104141" x="4895850" y="4000500"/>
          <p14:tracePt t="104164" x="4960938" y="4000500"/>
          <p14:tracePt t="104190" x="4997450" y="4000500"/>
          <p14:tracePt t="104214" x="5033963" y="4000500"/>
          <p14:tracePt t="104239" x="5060950" y="4000500"/>
          <p14:tracePt t="104262" x="5097463" y="4000500"/>
          <p14:tracePt t="104285" x="5133975" y="4000500"/>
          <p14:tracePt t="104309" x="5160963" y="4008438"/>
          <p14:tracePt t="104334" x="5216525" y="4027488"/>
          <p14:tracePt t="104358" x="5243513" y="4037013"/>
          <p14:tracePt t="104383" x="5270500" y="4044950"/>
          <p14:tracePt t="104430" x="5316538" y="4064000"/>
          <p14:tracePt t="104454" x="5334000" y="4081463"/>
          <p14:tracePt t="104478" x="5362575" y="4100513"/>
          <p14:tracePt t="104502" x="5380038" y="4117975"/>
          <p14:tracePt t="104526" x="5426075" y="4164013"/>
          <p14:tracePt t="104549" x="5453063" y="4191000"/>
          <p14:tracePt t="104575" x="5489575" y="4237038"/>
          <p14:tracePt t="104598" x="5499100" y="4256088"/>
          <p14:tracePt t="104622" x="5508625" y="4292600"/>
          <p14:tracePt t="104645" x="5518150" y="4329113"/>
          <p14:tracePt t="104669" x="5526088" y="4346575"/>
          <p14:tracePt t="104693" x="5526088" y="4373563"/>
          <p14:tracePt t="104717" x="5535613" y="4392613"/>
          <p14:tracePt t="104740" x="5535613" y="4419600"/>
          <p14:tracePt t="104764" x="5535613" y="4446588"/>
          <p14:tracePt t="104787" x="5535613" y="4483100"/>
          <p14:tracePt t="104811" x="5535613" y="4502150"/>
          <p14:tracePt t="104834" x="5526088" y="4529138"/>
          <p14:tracePt t="104859" x="5518150" y="4548188"/>
          <p14:tracePt t="104909" x="5489575" y="4575175"/>
          <p14:tracePt t="104932" x="5462588" y="4584700"/>
          <p14:tracePt t="104959" x="5435600" y="4592638"/>
          <p14:tracePt t="104984" x="5408613" y="4602163"/>
          <p14:tracePt t="105011" x="5370513" y="4602163"/>
          <p14:tracePt t="105034" x="5353050" y="4602163"/>
          <p14:tracePt t="105060" x="5289550" y="4602163"/>
          <p14:tracePt t="105083" x="5253038" y="4602163"/>
          <p14:tracePt t="105108" x="5170488" y="4602163"/>
          <p14:tracePt t="105132" x="5124450" y="4602163"/>
          <p14:tracePt t="105157" x="5078413" y="4584700"/>
          <p14:tracePt t="105180" x="5070475" y="4565650"/>
          <p14:tracePt t="105204" x="5041900" y="4548188"/>
          <p14:tracePt t="105229" x="4997450" y="4511675"/>
          <p14:tracePt t="105254" x="4968875" y="4483100"/>
          <p14:tracePt t="105278" x="4951413" y="4456113"/>
          <p14:tracePt t="105303" x="4941888" y="4429125"/>
          <p14:tracePt t="105329" x="4932363" y="4392613"/>
          <p14:tracePt t="105354" x="4932363" y="4365625"/>
          <p14:tracePt t="105378" x="4932363" y="4329113"/>
          <p14:tracePt t="105403" x="4941888" y="4310063"/>
          <p14:tracePt t="105427" x="4978400" y="4264025"/>
          <p14:tracePt t="105452" x="5005388" y="4246563"/>
          <p14:tracePt t="105475" x="5070475" y="4210050"/>
          <p14:tracePt t="105499" x="5106988" y="4200525"/>
          <p14:tracePt t="105524" x="5207000" y="4183063"/>
          <p14:tracePt t="105548" x="5253038" y="4183063"/>
          <p14:tracePt t="105572" x="5297488" y="4183063"/>
          <p14:tracePt t="105597" x="5334000" y="4183063"/>
          <p14:tracePt t="105621" x="5353050" y="4183063"/>
          <p14:tracePt t="105646" x="5389563" y="4191000"/>
          <p14:tracePt t="105669" x="5399088" y="4191000"/>
          <p14:tracePt t="105695" x="5426075" y="4219575"/>
          <p14:tracePt t="105718" x="5426075" y="4227513"/>
          <p14:tracePt t="105744" x="5453063" y="4273550"/>
          <p14:tracePt t="105793" x="5472113" y="4329113"/>
          <p14:tracePt t="105817" x="5481638" y="4337050"/>
          <p14:tracePt t="105842" x="5489575" y="4373563"/>
          <p14:tracePt t="105866" x="5489575" y="4402138"/>
          <p14:tracePt t="105891" x="5489575" y="4446588"/>
          <p14:tracePt t="105914" x="5489575" y="4483100"/>
          <p14:tracePt t="105940" x="5481638" y="4511675"/>
          <p14:tracePt t="105964" x="5472113" y="4519613"/>
          <p14:tracePt t="105989" x="5453063" y="4548188"/>
          <p14:tracePt t="106013" x="5435600" y="4565650"/>
          <p14:tracePt t="106036" x="5380038" y="4575175"/>
          <p14:tracePt t="106059" x="5353050" y="4584700"/>
          <p14:tracePt t="106082" x="5326063" y="4584700"/>
          <p14:tracePt t="106082" x="5316538" y="4584700"/>
          <p14:tracePt t="106106" x="5307013" y="4584700"/>
          <p14:tracePt t="106130" x="5289550" y="4584700"/>
          <p14:tracePt t="106154" x="5280025" y="4584700"/>
          <p14:tracePt t="106178" x="5260975" y="4584700"/>
          <p14:tracePt t="110254" x="5253038" y="4584700"/>
          <p14:tracePt t="110277" x="5216525" y="4584700"/>
          <p14:tracePt t="110301" x="5160963" y="4565650"/>
          <p14:tracePt t="110325" x="5114925" y="4565650"/>
          <p14:tracePt t="110350" x="5041900" y="4548188"/>
          <p14:tracePt t="110374" x="4997450" y="4538663"/>
          <p14:tracePt t="110399" x="4887913" y="4538663"/>
          <p14:tracePt t="110423" x="4822825" y="4538663"/>
          <p14:tracePt t="110449" x="4749800" y="4538663"/>
          <p14:tracePt t="110473" x="4695825" y="4538663"/>
          <p14:tracePt t="110496" x="4640263" y="4538663"/>
          <p14:tracePt t="110519" x="4586288" y="4548188"/>
          <p14:tracePt t="110545" x="4549775" y="4548188"/>
          <p14:tracePt t="110569" x="4494213" y="4548188"/>
          <p14:tracePt t="110594" x="4430713" y="4556125"/>
          <p14:tracePt t="110619" x="4357688" y="4556125"/>
          <p14:tracePt t="110644" x="4321175" y="4565650"/>
          <p14:tracePt t="110667" x="4284663" y="4565650"/>
          <p14:tracePt t="110692" x="4275138" y="4575175"/>
          <p14:tracePt t="110954" x="4265613" y="4575175"/>
          <p14:tracePt t="110979" x="4248150" y="4584700"/>
          <p14:tracePt t="111004" x="4219575" y="4584700"/>
          <p14:tracePt t="111004" x="4211638" y="4592638"/>
          <p14:tracePt t="111028" x="4175125" y="4592638"/>
          <p14:tracePt t="111053" x="4156075" y="4592638"/>
          <p14:tracePt t="111147" x="4146550" y="4592638"/>
          <p14:tracePt t="111359" x="4229100" y="4592638"/>
          <p14:tracePt t="111383" x="4256088" y="4592638"/>
          <p14:tracePt t="111407" x="4367213" y="4592638"/>
          <p14:tracePt t="111430" x="4430713" y="4592638"/>
          <p14:tracePt t="111456" x="4503738" y="4592638"/>
          <p14:tracePt t="111480" x="4521200" y="4592638"/>
          <p14:tracePt t="111504" x="4540250" y="4592638"/>
          <p14:tracePt t="111528" x="4549775" y="4592638"/>
          <p14:tracePt t="111552" x="4594225" y="4592638"/>
          <p14:tracePt t="111575" x="4603750" y="4592638"/>
          <p14:tracePt t="111599" x="4622800" y="4592638"/>
          <p14:tracePt t="111762" x="4594225" y="4592638"/>
          <p14:tracePt t="111786" x="4521200" y="4592638"/>
          <p14:tracePt t="111811" x="4421188" y="4592638"/>
          <p14:tracePt t="111834" x="4302125" y="4592638"/>
          <p14:tracePt t="111859" x="4229100" y="4592638"/>
          <p14:tracePt t="111882" x="4183063" y="4592638"/>
          <p14:tracePt t="111906" x="4146550" y="4584700"/>
          <p14:tracePt t="111960" x="4138613" y="4584700"/>
          <p14:tracePt t="112171" x="4165600" y="4575175"/>
          <p14:tracePt t="112196" x="4219575" y="4565650"/>
          <p14:tracePt t="112221" x="4311650" y="4556125"/>
          <p14:tracePt t="112245" x="4403725" y="4556125"/>
          <p14:tracePt t="112271" x="4467225" y="4556125"/>
          <p14:tracePt t="112507" x="4430713" y="4556125"/>
          <p14:tracePt t="112530" x="4321175" y="4556125"/>
          <p14:tracePt t="112554" x="4219575" y="4556125"/>
          <p14:tracePt t="112579" x="4119563" y="4565650"/>
          <p14:tracePt t="112602" x="4073525" y="4565650"/>
          <p14:tracePt t="120423" x="4046538" y="4611688"/>
          <p14:tracePt t="120448" x="3956050" y="4730750"/>
          <p14:tracePt t="120473" x="3863975" y="4867275"/>
          <p14:tracePt t="120496" x="3836988" y="4913313"/>
          <p14:tracePt t="120522" x="3754438" y="5003800"/>
          <p14:tracePt t="120545" x="3698875" y="5068888"/>
          <p14:tracePt t="120570" x="3598863" y="5178425"/>
          <p14:tracePt t="120593" x="3552825" y="5241925"/>
          <p14:tracePt t="120618" x="3406775" y="5451475"/>
          <p14:tracePt t="120641" x="3297238" y="5597525"/>
          <p14:tracePt t="120665" x="3041650" y="5926138"/>
          <p14:tracePt t="120690" x="2941638" y="6045200"/>
          <p14:tracePt t="120713" x="2859088" y="6154738"/>
          <p14:tracePt t="120737" x="2849563" y="6154738"/>
          <p14:tracePt t="121160" x="2849563" y="6145213"/>
          <p14:tracePt t="121184" x="2849563" y="6127750"/>
          <p14:tracePt t="121210" x="2849563" y="6100763"/>
          <p14:tracePt t="121233" x="2868613" y="6091238"/>
          <p14:tracePt t="121258" x="2959100" y="6137275"/>
          <p14:tracePt t="121534" x="2959100" y="6127750"/>
          <p14:tracePt t="121582" x="2922588" y="6072188"/>
          <p14:tracePt t="121605" x="2905125" y="6054725"/>
          <p14:tracePt t="121631" x="2905125" y="6045200"/>
          <p14:tracePt t="121654" x="2895600" y="6027738"/>
          <p14:tracePt t="121680" x="2886075" y="6008688"/>
          <p14:tracePt t="121704" x="2886075" y="5972175"/>
          <p14:tracePt t="121729" x="2878138" y="5935663"/>
          <p14:tracePt t="121752" x="2878138" y="5908675"/>
          <p14:tracePt t="121777" x="2878138" y="5862638"/>
          <p14:tracePt t="121801" x="2878138" y="5807075"/>
          <p14:tracePt t="121827" x="2878138" y="5780088"/>
          <p14:tracePt t="121851" x="2878138" y="5726113"/>
          <p14:tracePt t="121875" x="2878138" y="5697538"/>
          <p14:tracePt t="121898" x="2878138" y="5634038"/>
          <p14:tracePt t="121924" x="2878138" y="5597525"/>
          <p14:tracePt t="121948" x="2878138" y="5534025"/>
          <p14:tracePt t="121975" x="2878138" y="5487988"/>
          <p14:tracePt t="121999" x="2878138" y="5424488"/>
          <p14:tracePt t="122024" x="2878138" y="5360988"/>
          <p14:tracePt t="122047" x="2878138" y="5324475"/>
          <p14:tracePt t="122071" x="2886075" y="5295900"/>
          <p14:tracePt t="122095" x="2895600" y="5251450"/>
          <p14:tracePt t="122119" x="2914650" y="5222875"/>
          <p14:tracePt t="122143" x="2914650" y="5186363"/>
          <p14:tracePt t="122167" x="2914650" y="5178425"/>
          <p14:tracePt t="122190" x="2922588" y="5159375"/>
          <p14:tracePt t="122214" x="2941638" y="5132388"/>
          <p14:tracePt t="122237" x="2951163" y="5113338"/>
          <p14:tracePt t="122262" x="2959100" y="5113338"/>
          <p14:tracePt t="122285" x="2978150" y="5105400"/>
          <p14:tracePt t="122311" x="3005138" y="5095875"/>
          <p14:tracePt t="122334" x="3060700" y="5086350"/>
          <p14:tracePt t="122360" x="3124200" y="5076825"/>
          <p14:tracePt t="122383" x="3197225" y="5076825"/>
          <p14:tracePt t="122408" x="3279775" y="5076825"/>
          <p14:tracePt t="122430" x="3343275" y="5068888"/>
          <p14:tracePt t="122454" x="3425825" y="5059363"/>
          <p14:tracePt t="122478" x="3489325" y="5059363"/>
          <p14:tracePt t="122502" x="3525838" y="5040313"/>
          <p14:tracePt t="122525" x="3625850" y="5040313"/>
          <p14:tracePt t="122549" x="3690938" y="5040313"/>
          <p14:tracePt t="122573" x="3800475" y="5032375"/>
          <p14:tracePt t="122596" x="3836988" y="5032375"/>
          <p14:tracePt t="122620" x="3873500" y="5032375"/>
          <p14:tracePt t="122644" x="3890963" y="5032375"/>
          <p14:tracePt t="122717" x="3900488" y="5040313"/>
          <p14:tracePt t="122740" x="3910013" y="5049838"/>
          <p14:tracePt t="122764" x="3946525" y="5086350"/>
          <p14:tracePt t="122787" x="3956050" y="5095875"/>
          <p14:tracePt t="122812" x="3973513" y="5122863"/>
          <p14:tracePt t="122836" x="3983038" y="5149850"/>
          <p14:tracePt t="122861" x="4000500" y="5195888"/>
          <p14:tracePt t="122886" x="4000500" y="5214938"/>
          <p14:tracePt t="122913" x="4010025" y="5268913"/>
          <p14:tracePt t="122936" x="4010025" y="5305425"/>
          <p14:tracePt t="122964" x="4019550" y="5360988"/>
          <p14:tracePt t="122988" x="4019550" y="5424488"/>
          <p14:tracePt t="123013" x="4037013" y="5470525"/>
          <p14:tracePt t="123038" x="4037013" y="5524500"/>
          <p14:tracePt t="123062" x="4037013" y="5551488"/>
          <p14:tracePt t="123084" x="4037013" y="5607050"/>
          <p14:tracePt t="123110" x="4037013" y="5634038"/>
          <p14:tracePt t="123133" x="4037013" y="5707063"/>
          <p14:tracePt t="123158" x="4037013" y="5743575"/>
          <p14:tracePt t="123182" x="4037013" y="5789613"/>
          <p14:tracePt t="123207" x="4037013" y="5816600"/>
          <p14:tracePt t="123230" x="4037013" y="5862638"/>
          <p14:tracePt t="123255" x="4037013" y="5872163"/>
          <p14:tracePt t="123279" x="4010025" y="5918200"/>
          <p14:tracePt t="123303" x="3992563" y="5935663"/>
          <p14:tracePt t="123327" x="3956050" y="5981700"/>
          <p14:tracePt t="123351" x="3937000" y="5981700"/>
          <p14:tracePt t="123375" x="3910013" y="5999163"/>
          <p14:tracePt t="123400" x="3863975" y="5999163"/>
          <p14:tracePt t="123425" x="3810000" y="6008688"/>
          <p14:tracePt t="123450" x="3717925" y="6018213"/>
          <p14:tracePt t="123475" x="3617913" y="6035675"/>
          <p14:tracePt t="123499" x="3508375" y="6035675"/>
          <p14:tracePt t="123523" x="3416300" y="6035675"/>
          <p14:tracePt t="123549" x="3333750" y="6035675"/>
          <p14:tracePt t="123574" x="3279775" y="6027738"/>
          <p14:tracePt t="123599" x="3187700" y="6027738"/>
          <p14:tracePt t="123624" x="3124200" y="6027738"/>
          <p14:tracePt t="123650" x="2978150" y="6018213"/>
          <p14:tracePt t="123674" x="2868613" y="6018213"/>
          <p14:tracePt t="123700" x="2749550" y="6008688"/>
          <p14:tracePt t="123725" x="2657475" y="6008688"/>
          <p14:tracePt t="123750" x="2630488" y="5999163"/>
          <p14:tracePt t="123775" x="2613025" y="5999163"/>
          <p14:tracePt t="123824" x="2603500" y="5991225"/>
          <p14:tracePt t="123849" x="2593975" y="5981700"/>
          <p14:tracePt t="123898" x="2576513" y="5972175"/>
          <p14:tracePt t="123922" x="2576513" y="5945188"/>
          <p14:tracePt t="123949" x="2566988" y="5862638"/>
          <p14:tracePt t="123974" x="2557463" y="5826125"/>
          <p14:tracePt t="124000" x="2547938" y="5762625"/>
          <p14:tracePt t="124024" x="2547938" y="5734050"/>
          <p14:tracePt t="124050" x="2540000" y="5707063"/>
          <p14:tracePt t="124074" x="2540000" y="5661025"/>
          <p14:tracePt t="124099" x="2530475" y="5607050"/>
          <p14:tracePt t="124124" x="2530475" y="5561013"/>
          <p14:tracePt t="124149" x="2530475" y="5507038"/>
          <p14:tracePt t="124173" x="2530475" y="5441950"/>
          <p14:tracePt t="124198" x="2530475" y="5387975"/>
          <p14:tracePt t="124222" x="2530475" y="5295900"/>
          <p14:tracePt t="124248" x="2530475" y="5259388"/>
          <p14:tracePt t="124273" x="2530475" y="5186363"/>
          <p14:tracePt t="124297" x="2530475" y="5159375"/>
          <p14:tracePt t="124321" x="2540000" y="5141913"/>
          <p14:tracePt t="124347" x="2547938" y="5105400"/>
          <p14:tracePt t="124372" x="2557463" y="5095875"/>
          <p14:tracePt t="124396" x="2557463" y="5086350"/>
          <p14:tracePt t="124446" x="2566988" y="5068888"/>
          <p14:tracePt t="124470" x="2576513" y="5059363"/>
          <p14:tracePt t="124496" x="2593975" y="5049838"/>
          <p14:tracePt t="124519" x="2603500" y="5049838"/>
          <p14:tracePt t="124544" x="2686050" y="5049838"/>
          <p14:tracePt t="124569" x="2759075" y="5049838"/>
          <p14:tracePt t="124594" x="2959100" y="5049838"/>
          <p14:tracePt t="124618" x="3068638" y="5049838"/>
          <p14:tracePt t="124618" x="3133725" y="5049838"/>
          <p14:tracePt t="124643" x="3252788" y="5049838"/>
          <p14:tracePt t="124668" x="3343275" y="5049838"/>
          <p14:tracePt t="124694" x="3406775" y="5049838"/>
          <p14:tracePt t="124718" x="3516313" y="5049838"/>
          <p14:tracePt t="124743" x="3581400" y="5049838"/>
          <p14:tracePt t="124767" x="3735388" y="5040313"/>
          <p14:tracePt t="124791" x="3800475" y="5040313"/>
          <p14:tracePt t="124816" x="3883025" y="5040313"/>
          <p14:tracePt t="124842" x="3900488" y="5040313"/>
          <p14:tracePt t="124866" x="3919538" y="5040313"/>
          <p14:tracePt t="124892" x="3937000" y="5040313"/>
          <p14:tracePt t="124915" x="3956050" y="5040313"/>
          <p14:tracePt t="125149" x="3963988" y="5049838"/>
          <p14:tracePt t="125243" x="3973513" y="5059363"/>
          <p14:tracePt t="125292" x="3973513" y="5068888"/>
          <p14:tracePt t="125317" x="3983038" y="5086350"/>
          <p14:tracePt t="125343" x="3992563" y="5141913"/>
          <p14:tracePt t="125366" x="3992563" y="5168900"/>
          <p14:tracePt t="125392" x="4010025" y="5222875"/>
          <p14:tracePt t="125415" x="4010025" y="5241925"/>
          <p14:tracePt t="125439" x="4019550" y="5295900"/>
          <p14:tracePt t="125463" x="4019550" y="5324475"/>
          <p14:tracePt t="125489" x="4029075" y="5387975"/>
          <p14:tracePt t="125511" x="4029075" y="5424488"/>
          <p14:tracePt t="125536" x="4037013" y="5514975"/>
          <p14:tracePt t="125561" x="4037013" y="5534025"/>
          <p14:tracePt t="125585" x="4046538" y="5588000"/>
          <p14:tracePt t="125609" x="4046538" y="5616575"/>
          <p14:tracePt t="125632" x="4046538" y="5643563"/>
          <p14:tracePt t="125632" x="4046538" y="5661025"/>
          <p14:tracePt t="125656" x="4046538" y="5689600"/>
          <p14:tracePt t="125681" x="4046538" y="5726113"/>
          <p14:tracePt t="125703" x="4046538" y="5734050"/>
          <p14:tracePt t="125728" x="4046538" y="5762625"/>
          <p14:tracePt t="125752" x="4046538" y="5770563"/>
          <p14:tracePt t="125776" x="4046538" y="5807075"/>
          <p14:tracePt t="125799" x="4037013" y="5826125"/>
          <p14:tracePt t="125825" x="4037013" y="5843588"/>
          <p14:tracePt t="125848" x="4037013" y="5853113"/>
          <p14:tracePt t="125873" x="4037013" y="5862638"/>
          <p14:tracePt t="125896" x="4029075" y="5862638"/>
          <p14:tracePt t="125992" x="4019550" y="5872163"/>
          <p14:tracePt t="126015" x="4010025" y="5881688"/>
          <p14:tracePt t="126063" x="4000500" y="5889625"/>
          <p14:tracePt t="126087" x="3992563" y="5899150"/>
          <p14:tracePt t="126112" x="3983038" y="5908675"/>
          <p14:tracePt t="126112" x="3963988" y="5918200"/>
          <p14:tracePt t="126135" x="3956050" y="5926138"/>
          <p14:tracePt t="126161" x="3937000" y="5926138"/>
          <p14:tracePt t="126184" x="3927475" y="5926138"/>
          <p14:tracePt t="126209" x="3883025" y="5926138"/>
          <p14:tracePt t="126233" x="3836988" y="5945188"/>
          <p14:tracePt t="126259" x="3727450" y="5945188"/>
          <p14:tracePt t="126282" x="3681413" y="5945188"/>
          <p14:tracePt t="126307" x="3608388" y="5954713"/>
          <p14:tracePt t="126329" x="3581400" y="5954713"/>
          <p14:tracePt t="126354" x="3544888" y="5962650"/>
          <p14:tracePt t="126378" x="3516313" y="5962650"/>
          <p14:tracePt t="126403" x="3435350" y="5962650"/>
          <p14:tracePt t="126426" x="3398838" y="5962650"/>
          <p14:tracePt t="126450" x="3333750" y="5962650"/>
          <p14:tracePt t="126473" x="3297238" y="5962650"/>
          <p14:tracePt t="126497" x="3214688" y="5962650"/>
          <p14:tracePt t="126522" x="3187700" y="5962650"/>
          <p14:tracePt t="126546" x="3141663" y="5962650"/>
          <p14:tracePt t="126571" x="3105150" y="5962650"/>
          <p14:tracePt t="126596" x="2987675" y="5962650"/>
          <p14:tracePt t="126620" x="2886075" y="5962650"/>
          <p14:tracePt t="126645" x="2795588" y="5962650"/>
          <p14:tracePt t="126670" x="2749550" y="5962650"/>
          <p14:tracePt t="126695" x="2722563" y="5962650"/>
          <p14:tracePt t="126718" x="2703513" y="5954713"/>
          <p14:tracePt t="126765" x="2667000" y="5945188"/>
          <p14:tracePt t="126788" x="2630488" y="5926138"/>
          <p14:tracePt t="126812" x="2620963" y="5918200"/>
          <p14:tracePt t="126835" x="2613025" y="5899150"/>
          <p14:tracePt t="126860" x="2613025" y="5853113"/>
          <p14:tracePt t="126860" x="2603500" y="5835650"/>
          <p14:tracePt t="126883" x="2584450" y="5762625"/>
          <p14:tracePt t="126908" x="2576513" y="5689600"/>
          <p14:tracePt t="126931" x="2566988" y="5597525"/>
          <p14:tracePt t="126957" x="2566988" y="5543550"/>
          <p14:tracePt t="126980" x="2566988" y="5478463"/>
          <p14:tracePt t="127005" x="2566988" y="5434013"/>
          <p14:tracePt t="127029" x="2566988" y="5368925"/>
          <p14:tracePt t="127052" x="2566988" y="5324475"/>
          <p14:tracePt t="127075" x="2576513" y="5287963"/>
          <p14:tracePt t="127099" x="2576513" y="5268913"/>
          <p14:tracePt t="127122" x="2584450" y="5241925"/>
          <p14:tracePt t="127146" x="2584450" y="5232400"/>
          <p14:tracePt t="127170" x="2593975" y="5205413"/>
          <p14:tracePt t="127194" x="2603500" y="5205413"/>
          <p14:tracePt t="127217" x="2613025" y="5195888"/>
          <p14:tracePt t="127265" x="2620963" y="5186363"/>
          <p14:tracePt t="127289" x="2667000" y="5186363"/>
          <p14:tracePt t="127313" x="2768600" y="5186363"/>
          <p14:tracePt t="127337" x="2895600" y="5178425"/>
          <p14:tracePt t="127361" x="3024188" y="5178425"/>
          <p14:tracePt t="127384" x="3178175" y="5178425"/>
          <p14:tracePt t="127409" x="3306763" y="5178425"/>
          <p14:tracePt t="127433" x="3416300" y="5178425"/>
          <p14:tracePt t="127459" x="3525838" y="5178425"/>
          <p14:tracePt t="127483" x="3571875" y="5178425"/>
          <p14:tracePt t="127507" x="3681413" y="5178425"/>
          <p14:tracePt t="127532" x="3727450" y="5178425"/>
          <p14:tracePt t="127558" x="3817938" y="5178425"/>
          <p14:tracePt t="127582" x="3854450" y="5168900"/>
          <p14:tracePt t="127608" x="3873500" y="5168900"/>
          <p14:tracePt t="127632" x="3890963" y="5168900"/>
          <p14:tracePt t="127657" x="3919538" y="5168900"/>
          <p14:tracePt t="127682" x="3973513" y="5168900"/>
          <p14:tracePt t="127707" x="4010025" y="5168900"/>
          <p14:tracePt t="127731" x="4037013" y="5168900"/>
          <p14:tracePt t="127851" x="4056063" y="5168900"/>
          <p14:tracePt t="127875" x="4065588" y="5205413"/>
          <p14:tracePt t="127899" x="4073525" y="5222875"/>
          <p14:tracePt t="127924" x="4073525" y="5251450"/>
          <p14:tracePt t="127948" x="4073525" y="5287963"/>
          <p14:tracePt t="127974" x="4083050" y="5341938"/>
          <p14:tracePt t="127997" x="4083050" y="5360988"/>
          <p14:tracePt t="128022" x="4092575" y="5414963"/>
          <p14:tracePt t="128047" x="4092575" y="5461000"/>
          <p14:tracePt t="128071" x="4092575" y="5524500"/>
          <p14:tracePt t="128095" x="4092575" y="5570538"/>
          <p14:tracePt t="128119" x="4092575" y="5624513"/>
          <p14:tracePt t="128144" x="4083050" y="5680075"/>
          <p14:tracePt t="128166" x="4073525" y="5707063"/>
          <p14:tracePt t="128191" x="4065588" y="5734050"/>
          <p14:tracePt t="128214" x="4065588" y="5743575"/>
          <p14:tracePt t="128239" x="4056063" y="5762625"/>
          <p14:tracePt t="128262" x="4046538" y="5770563"/>
          <p14:tracePt t="128287" x="4046538" y="5789613"/>
          <p14:tracePt t="128310" x="4037013" y="5807075"/>
          <p14:tracePt t="128334" x="4029075" y="5835650"/>
          <p14:tracePt t="128357" x="4019550" y="5835650"/>
          <p14:tracePt t="128381" x="4010025" y="5843588"/>
          <p14:tracePt t="128404" x="3992563" y="5872163"/>
          <p14:tracePt t="128428" x="3983038" y="5881688"/>
          <p14:tracePt t="128451" x="3973513" y="5889625"/>
          <p14:tracePt t="128476" x="3946525" y="5899150"/>
          <p14:tracePt t="128500" x="3863975" y="5918200"/>
          <p14:tracePt t="128525" x="3800475" y="5918200"/>
          <p14:tracePt t="128549" x="3625850" y="5918200"/>
          <p14:tracePt t="128574" x="3525838" y="5918200"/>
          <p14:tracePt t="128597" x="3425825" y="5926138"/>
          <p14:tracePt t="128623" x="3379788" y="5926138"/>
          <p14:tracePt t="128647" x="3243263" y="5926138"/>
          <p14:tracePt t="128670" x="3160713" y="5926138"/>
          <p14:tracePt t="128694" x="3014663" y="5926138"/>
          <p14:tracePt t="128719" x="2968625" y="5926138"/>
          <p14:tracePt t="128742" x="2905125" y="5926138"/>
          <p14:tracePt t="128766" x="2886075" y="5926138"/>
          <p14:tracePt t="128789" x="2868613" y="5926138"/>
          <p14:tracePt t="128813" x="2859088" y="5926138"/>
          <p14:tracePt t="128836" x="2849563" y="5926138"/>
          <p14:tracePt t="128862" x="2841625" y="5926138"/>
          <p14:tracePt t="128885" x="2805113" y="5899150"/>
          <p14:tracePt t="128911" x="2776538" y="5881688"/>
          <p14:tracePt t="128934" x="2740025" y="5826125"/>
          <p14:tracePt t="128960" x="2713038" y="5743575"/>
          <p14:tracePt t="128984" x="2686050" y="5689600"/>
          <p14:tracePt t="129010" x="2657475" y="5588000"/>
          <p14:tracePt t="129034" x="2630488" y="5478463"/>
          <p14:tracePt t="129060" x="2613025" y="5368925"/>
          <p14:tracePt t="129084" x="2613025" y="5332413"/>
          <p14:tracePt t="129110" x="2613025" y="5305425"/>
          <p14:tracePt t="129134" x="2613025" y="5278438"/>
          <p14:tracePt t="129160" x="2640013" y="5251450"/>
          <p14:tracePt t="129184" x="2676525" y="5214938"/>
          <p14:tracePt t="129209" x="2759075" y="5159375"/>
          <p14:tracePt t="129233" x="2805113" y="5141913"/>
          <p14:tracePt t="129258" x="2859088" y="5132388"/>
          <p14:tracePt t="129281" x="2905125" y="5113338"/>
          <p14:tracePt t="129306" x="2959100" y="5105400"/>
          <p14:tracePt t="129329" x="3051175" y="5105400"/>
          <p14:tracePt t="129353" x="3133725" y="5105400"/>
          <p14:tracePt t="129377" x="3243263" y="5105400"/>
          <p14:tracePt t="129402" x="3343275" y="5105400"/>
          <p14:tracePt t="129426" x="3416300" y="5105400"/>
          <p14:tracePt t="129449" x="3452813" y="5105400"/>
          <p14:tracePt t="129474" x="3489325" y="5105400"/>
          <p14:tracePt t="129499" x="3562350" y="5122863"/>
          <p14:tracePt t="129522" x="3608388" y="5132388"/>
          <p14:tracePt t="129548" x="3625850" y="5141913"/>
          <p14:tracePt t="129572" x="3635375" y="5149850"/>
          <p14:tracePt t="129619" x="3671888" y="5168900"/>
          <p14:tracePt t="129643" x="3690938" y="5168900"/>
          <p14:tracePt t="129669" x="3754438" y="5178425"/>
          <p14:tracePt t="129694" x="3781425" y="5186363"/>
          <p14:tracePt t="129719" x="3817938" y="5205413"/>
          <p14:tracePt t="129743" x="3827463" y="5214938"/>
          <p14:tracePt t="129769" x="3854450" y="5278438"/>
          <p14:tracePt t="129794" x="3873500" y="5324475"/>
          <p14:tracePt t="129818" x="3883025" y="5368925"/>
          <p14:tracePt t="129842" x="3910013" y="5424488"/>
          <p14:tracePt t="129866" x="3919538" y="5470525"/>
          <p14:tracePt t="129890" x="3927475" y="5514975"/>
          <p14:tracePt t="129916" x="3946525" y="5561013"/>
          <p14:tracePt t="129941" x="3956050" y="5607050"/>
          <p14:tracePt t="129968" x="3963988" y="5653088"/>
          <p14:tracePt t="129994" x="3973513" y="5689600"/>
          <p14:tracePt t="130019" x="3973513" y="5716588"/>
          <p14:tracePt t="130043" x="3973513" y="5753100"/>
          <p14:tracePt t="130068" x="3973513" y="5789613"/>
          <p14:tracePt t="130093" x="3956050" y="5807075"/>
          <p14:tracePt t="130118" x="3910013" y="5872163"/>
          <p14:tracePt t="130143" x="3890963" y="5889625"/>
          <p14:tracePt t="130167" x="3817938" y="5926138"/>
          <p14:tracePt t="130191" x="3790950" y="5935663"/>
          <p14:tracePt t="130216" x="3654425" y="5954713"/>
          <p14:tracePt t="130240" x="3598863" y="5972175"/>
          <p14:tracePt t="130265" x="3479800" y="5972175"/>
          <p14:tracePt t="130289" x="3452813" y="5972175"/>
          <p14:tracePt t="130314" x="3425825" y="5972175"/>
          <p14:tracePt t="130339" x="3389313" y="5972175"/>
          <p14:tracePt t="130364" x="3343275" y="5945188"/>
          <p14:tracePt t="130387" x="3270250" y="5908675"/>
          <p14:tracePt t="130412" x="3233738" y="5872163"/>
          <p14:tracePt t="130436" x="3206750" y="5843588"/>
          <p14:tracePt t="130461" x="3170238" y="5789613"/>
          <p14:tracePt t="130486" x="3151188" y="5743575"/>
          <p14:tracePt t="130486" x="3141663" y="5716588"/>
          <p14:tracePt t="130512" x="3124200" y="5680075"/>
          <p14:tracePt t="130534" x="3105150" y="5607050"/>
          <p14:tracePt t="130560" x="3097213" y="5570538"/>
          <p14:tracePt t="130584" x="3087688" y="5470525"/>
          <p14:tracePt t="130609" x="3078163" y="5414963"/>
          <p14:tracePt t="130633" x="3078163" y="5324475"/>
          <p14:tracePt t="130658" x="3078163" y="5278438"/>
          <p14:tracePt t="130681" x="3078163" y="5241925"/>
          <p14:tracePt t="130706" x="3087688" y="5214938"/>
          <p14:tracePt t="130730" x="3097213" y="5205413"/>
          <p14:tracePt t="130755" x="3124200" y="5186363"/>
          <p14:tracePt t="130780" x="3178175" y="5178425"/>
          <p14:tracePt t="130806" x="3260725" y="5178425"/>
          <p14:tracePt t="130829" x="3289300" y="5178425"/>
          <p14:tracePt t="130854" x="3325813" y="5178425"/>
          <p14:tracePt t="130878" x="3343275" y="5178425"/>
          <p14:tracePt t="130904" x="3370263" y="5205413"/>
          <p14:tracePt t="130928" x="3398838" y="5232400"/>
          <p14:tracePt t="130956" x="3425825" y="5295900"/>
          <p14:tracePt t="130980" x="3452813" y="5332413"/>
          <p14:tracePt t="131005" x="3471863" y="5397500"/>
          <p14:tracePt t="131029" x="3479800" y="5461000"/>
          <p14:tracePt t="131054" x="3479800" y="5514975"/>
          <p14:tracePt t="131078" x="3479800" y="5588000"/>
          <p14:tracePt t="131103" x="3479800" y="5634038"/>
          <p14:tracePt t="131126" x="3479800" y="5697538"/>
          <p14:tracePt t="131150" x="3471863" y="5734050"/>
          <p14:tracePt t="131174" x="3443288" y="5799138"/>
          <p14:tracePt t="131199" x="3425825" y="5826125"/>
          <p14:tracePt t="131222" x="3398838" y="5853113"/>
          <p14:tracePt t="131247" x="3389313" y="5881688"/>
          <p14:tracePt t="131270" x="3352800" y="5899150"/>
          <p14:tracePt t="131295" x="3325813" y="5908675"/>
          <p14:tracePt t="131318" x="3279775" y="5918200"/>
          <p14:tracePt t="131343" x="3270250" y="5918200"/>
          <p14:tracePt t="132000" x="3279775" y="5918200"/>
          <p14:tracePt t="132024" x="3316288" y="5918200"/>
          <p14:tracePt t="132048" x="3462338" y="5918200"/>
          <p14:tracePt t="132071" x="3544888" y="5918200"/>
          <p14:tracePt t="132096" x="3735388" y="5918200"/>
          <p14:tracePt t="132119" x="3827463" y="5918200"/>
          <p14:tracePt t="132144" x="4065588" y="5889625"/>
          <p14:tracePt t="132168" x="4192588" y="5872163"/>
          <p14:tracePt t="132195" x="4348163" y="5853113"/>
          <p14:tracePt t="132218" x="4430713" y="5843588"/>
          <p14:tracePt t="132244" x="4494213" y="5835650"/>
          <p14:tracePt t="132267" x="4503738" y="5835650"/>
          <p14:tracePt t="132616" x="4513263" y="5826125"/>
          <p14:tracePt t="132709" x="4503738" y="5835650"/>
          <p14:tracePt t="132732" x="4476750" y="5843588"/>
          <p14:tracePt t="132756" x="4448175" y="5853113"/>
          <p14:tracePt t="132779" x="4430713" y="5862638"/>
          <p14:tracePt t="132804" x="4403725" y="5881688"/>
          <p14:tracePt t="132828" x="4394200" y="5881688"/>
          <p14:tracePt t="132852" x="4384675" y="5881688"/>
          <p14:tracePt t="132875" x="4375150" y="5881688"/>
          <p14:tracePt t="132899" x="4357688" y="5889625"/>
          <p14:tracePt t="132923" x="4321175" y="5899150"/>
          <p14:tracePt t="132947" x="4292600" y="5899150"/>
          <p14:tracePt t="132971" x="4248150" y="5899150"/>
          <p14:tracePt t="132996" x="4219575" y="5899150"/>
          <p14:tracePt t="132996" x="4211638" y="5889625"/>
          <p14:tracePt t="133020" x="4175125" y="5862638"/>
          <p14:tracePt t="133045" x="4138613" y="5826125"/>
          <p14:tracePt t="133068" x="4129088" y="5780088"/>
          <p14:tracePt t="133093" x="4119563" y="5753100"/>
          <p14:tracePt t="133117" x="4119563" y="5697538"/>
          <p14:tracePt t="133141" x="4119563" y="5680075"/>
          <p14:tracePt t="133164" x="4119563" y="5634038"/>
          <p14:tracePt t="133189" x="4129088" y="5616575"/>
          <p14:tracePt t="133212" x="4138613" y="5597525"/>
          <p14:tracePt t="133260" x="4146550" y="5588000"/>
          <p14:tracePt t="133282" x="4165600" y="5561013"/>
          <p14:tracePt t="133306" x="4229100" y="5487988"/>
          <p14:tracePt t="133330" x="4311650" y="5368925"/>
          <p14:tracePt t="133354" x="4457700" y="5186363"/>
          <p14:tracePt t="133377" x="4540250" y="5032375"/>
          <p14:tracePt t="133402" x="4768850" y="4621213"/>
          <p14:tracePt t="133425" x="4905375" y="4419600"/>
          <p14:tracePt t="133449" x="5070475" y="4164013"/>
          <p14:tracePt t="133472" x="5143500" y="4073525"/>
          <p14:tracePt t="133496" x="5187950" y="4054475"/>
          <p14:tracePt t="133520" x="5260975" y="4027488"/>
          <p14:tracePt t="133544" x="5289550" y="4027488"/>
          <p14:tracePt t="133568" x="5334000" y="4027488"/>
          <p14:tracePt t="133593" x="5370513" y="4064000"/>
          <p14:tracePt t="133617" x="5399088" y="4100513"/>
          <p14:tracePt t="133642" x="5445125" y="4164013"/>
          <p14:tracePt t="133642" x="5453063" y="4191000"/>
          <p14:tracePt t="133666" x="5472113" y="4210050"/>
          <p14:tracePt t="133692" x="5499100" y="4300538"/>
          <p14:tracePt t="133715" x="5499100" y="4337050"/>
          <p14:tracePt t="133740" x="5508625" y="4429125"/>
          <p14:tracePt t="133763" x="5499100" y="4475163"/>
          <p14:tracePt t="133788" x="5408613" y="4565650"/>
          <p14:tracePt t="133811" x="5334000" y="4592638"/>
          <p14:tracePt t="133837" x="5170488" y="4657725"/>
          <p14:tracePt t="133861" x="5070475" y="4675188"/>
          <p14:tracePt t="133885" x="4895850" y="4694238"/>
          <p14:tracePt t="133910" x="4776788" y="4694238"/>
          <p14:tracePt t="133933" x="4594225" y="4694238"/>
          <p14:tracePt t="133959" x="4467225" y="4694238"/>
          <p14:tracePt t="133984" x="4367213" y="4694238"/>
          <p14:tracePt t="134007" x="4275138" y="4684713"/>
          <p14:tracePt t="134033" x="4211638" y="4665663"/>
          <p14:tracePt t="134056" x="4110038" y="4621213"/>
          <p14:tracePt t="134081" x="4029075" y="4556125"/>
          <p14:tracePt t="134106" x="3983038" y="4502150"/>
          <p14:tracePt t="134106" x="3973513" y="4483100"/>
          <p14:tracePt t="134131" x="3963988" y="4446588"/>
          <p14:tracePt t="134155" x="3946525" y="4383088"/>
          <p14:tracePt t="134181" x="3946525" y="4346575"/>
          <p14:tracePt t="134204" x="3946525" y="4273550"/>
          <p14:tracePt t="134230" x="3956050" y="4237038"/>
          <p14:tracePt t="134230" x="3963988" y="4219575"/>
          <p14:tracePt t="134255" x="4000500" y="4154488"/>
          <p14:tracePt t="134280" x="4037013" y="4127500"/>
          <p14:tracePt t="134304" x="4102100" y="4090988"/>
          <p14:tracePt t="134330" x="4202113" y="4044950"/>
          <p14:tracePt t="134355" x="4248150" y="4037013"/>
          <p14:tracePt t="134379" x="4375150" y="4008438"/>
          <p14:tracePt t="134403" x="4476750" y="4000500"/>
          <p14:tracePt t="134429" x="4659313" y="3981450"/>
          <p14:tracePt t="134452" x="4759325" y="3981450"/>
          <p14:tracePt t="134477" x="4932363" y="3981450"/>
          <p14:tracePt t="134500" x="4987925" y="3981450"/>
          <p14:tracePt t="134524" x="5051425" y="3981450"/>
          <p14:tracePt t="134547" x="5087938" y="3990975"/>
          <p14:tracePt t="134573" x="5160963" y="4008438"/>
          <p14:tracePt t="134596" x="5207000" y="4008438"/>
          <p14:tracePt t="134621" x="5316538" y="4037013"/>
          <p14:tracePt t="134644" x="5362575" y="4044950"/>
          <p14:tracePt t="134668" x="5399088" y="4081463"/>
          <p14:tracePt t="134692" x="5416550" y="4100513"/>
          <p14:tracePt t="134717" x="5445125" y="4146550"/>
          <p14:tracePt t="134741" x="5453063" y="4183063"/>
          <p14:tracePt t="134765" x="5472113" y="4246563"/>
          <p14:tracePt t="134790" x="5472113" y="4283075"/>
          <p14:tracePt t="134814" x="5481638" y="4346575"/>
          <p14:tracePt t="134839" x="5481638" y="4365625"/>
          <p14:tracePt t="134864" x="5481638" y="4419600"/>
          <p14:tracePt t="134888" x="5462588" y="4446588"/>
          <p14:tracePt t="134888" x="5453063" y="4456113"/>
          <p14:tracePt t="134913" x="5426075" y="4483100"/>
          <p14:tracePt t="134936" x="5353050" y="4529138"/>
          <p14:tracePt t="134962" x="5297488" y="4556125"/>
          <p14:tracePt t="134987" x="5216525" y="4584700"/>
          <p14:tracePt t="135012" x="5060950" y="4629150"/>
          <p14:tracePt t="135036" x="4987925" y="4638675"/>
          <p14:tracePt t="135061" x="4813300" y="4675188"/>
          <p14:tracePt t="135083" x="4713288" y="4694238"/>
          <p14:tracePt t="135109" x="4540250" y="4702175"/>
          <p14:tracePt t="135132" x="4457700" y="4711700"/>
          <p14:tracePt t="135157" x="4321175" y="4730750"/>
          <p14:tracePt t="135180" x="4275138" y="4721225"/>
          <p14:tracePt t="135206" x="4202113" y="4711700"/>
          <p14:tracePt t="135230" x="4156075" y="4694238"/>
          <p14:tracePt t="135256" x="4102100" y="4657725"/>
          <p14:tracePt t="135280" x="4092575" y="4648200"/>
          <p14:tracePt t="135280" x="4073525" y="4629150"/>
          <p14:tracePt t="135305" x="4056063" y="4575175"/>
          <p14:tracePt t="135329" x="4019550" y="4502150"/>
          <p14:tracePt t="135354" x="4000500" y="4438650"/>
          <p14:tracePt t="135378" x="3992563" y="4365625"/>
          <p14:tracePt t="135405" x="3992563" y="4337050"/>
          <p14:tracePt t="135429" x="3992563" y="4283075"/>
          <p14:tracePt t="135453" x="4010025" y="4246563"/>
          <p14:tracePt t="135478" x="4083050" y="4154488"/>
          <p14:tracePt t="135503" x="4119563" y="4127500"/>
          <p14:tracePt t="135527" x="4248150" y="4073525"/>
          <p14:tracePt t="135552" x="4302125" y="4064000"/>
          <p14:tracePt t="135552" x="4338638" y="4054475"/>
          <p14:tracePt t="135576" x="4440238" y="4037013"/>
          <p14:tracePt t="135599" x="4521200" y="4027488"/>
          <p14:tracePt t="135622" x="4676775" y="4000500"/>
          <p14:tracePt t="135648" x="4813300" y="3990975"/>
          <p14:tracePt t="135672" x="4968875" y="3990975"/>
          <p14:tracePt t="135697" x="5124450" y="3990975"/>
          <p14:tracePt t="135721" x="5216525" y="3990975"/>
          <p14:tracePt t="135746" x="5260975" y="3990975"/>
          <p14:tracePt t="135770" x="5289550" y="4000500"/>
          <p14:tracePt t="135796" x="5343525" y="4017963"/>
          <p14:tracePt t="135820" x="5370513" y="4044950"/>
          <p14:tracePt t="135845" x="5408613" y="4090988"/>
          <p14:tracePt t="135869" x="5435600" y="4117975"/>
          <p14:tracePt t="135894" x="5472113" y="4154488"/>
          <p14:tracePt t="135918" x="5481638" y="4183063"/>
          <p14:tracePt t="135943" x="5489575" y="4237038"/>
          <p14:tracePt t="135968" x="5489575" y="4273550"/>
          <p14:tracePt t="135993" x="5499100" y="4319588"/>
          <p14:tracePt t="136016" x="5499100" y="4365625"/>
          <p14:tracePt t="136042" x="5518150" y="4419600"/>
          <p14:tracePt t="136067" x="5518150" y="4456113"/>
          <p14:tracePt t="136092" x="5489575" y="4519613"/>
          <p14:tracePt t="136116" x="5445125" y="4584700"/>
          <p14:tracePt t="136143" x="5399088" y="4638675"/>
          <p14:tracePt t="136166" x="5334000" y="4684713"/>
          <p14:tracePt t="136192" x="5307013" y="4694238"/>
          <p14:tracePt t="136216" x="5160963" y="4730750"/>
          <p14:tracePt t="136242" x="4978400" y="4757738"/>
          <p14:tracePt t="136267" x="4851400" y="4757738"/>
          <p14:tracePt t="136293" x="4695825" y="4757738"/>
          <p14:tracePt t="136316" x="4567238" y="4757738"/>
          <p14:tracePt t="136342" x="4457700" y="4757738"/>
          <p14:tracePt t="136367" x="4440238" y="4757738"/>
          <p14:tracePt t="136391" x="4430713" y="4757738"/>
          <p14:tracePt t="136577" x="4448175" y="4757738"/>
          <p14:tracePt t="136601" x="4549775" y="4767263"/>
          <p14:tracePt t="136626" x="4640263" y="4775200"/>
          <p14:tracePt t="136649" x="4713288" y="4775200"/>
          <p14:tracePt t="136673" x="4740275" y="4784725"/>
          <p14:tracePt t="136696" x="4805363" y="4784725"/>
          <p14:tracePt t="136722" x="4841875" y="4784725"/>
          <p14:tracePt t="136744" x="4895850" y="4775200"/>
          <p14:tracePt t="136769" x="4924425" y="4757738"/>
          <p14:tracePt t="136794" x="4960938" y="4721225"/>
          <p14:tracePt t="136817" x="4968875" y="4711700"/>
          <p14:tracePt t="136841" x="4997450" y="4665663"/>
          <p14:tracePt t="136867" x="5005388" y="4602163"/>
          <p14:tracePt t="136890" x="5005388" y="4538663"/>
          <p14:tracePt t="136914" x="5005388" y="4465638"/>
          <p14:tracePt t="136939" x="4997450" y="4383088"/>
          <p14:tracePt t="136967" x="4941888" y="4264025"/>
          <p14:tracePt t="136991" x="4914900" y="4246563"/>
          <p14:tracePt t="137014" x="4841875" y="4183063"/>
          <p14:tracePt t="137038" x="4776788" y="4164013"/>
          <p14:tracePt t="137063" x="4667250" y="4154488"/>
          <p14:tracePt t="137086" x="4640263" y="4154488"/>
          <p14:tracePt t="137112" x="4594225" y="4164013"/>
          <p14:tracePt t="137136" x="4576763" y="4183063"/>
          <p14:tracePt t="137161" x="4540250" y="4210050"/>
          <p14:tracePt t="137186" x="4521200" y="4264025"/>
          <p14:tracePt t="137211" x="4521200" y="4346575"/>
          <p14:tracePt t="137234" x="4521200" y="4410075"/>
          <p14:tracePt t="137260" x="4530725" y="4502150"/>
          <p14:tracePt t="137284" x="4567238" y="4584700"/>
          <p14:tracePt t="137310" x="4630738" y="4665663"/>
          <p14:tracePt t="137334" x="4695825" y="4748213"/>
          <p14:tracePt t="137359" x="4722813" y="4775200"/>
          <p14:tracePt t="137382" x="4786313" y="4803775"/>
          <p14:tracePt t="137408" x="4813300" y="4803775"/>
          <p14:tracePt t="137432" x="4868863" y="4803775"/>
          <p14:tracePt t="137456" x="4905375" y="4803775"/>
          <p14:tracePt t="137480" x="4960938" y="4794250"/>
          <p14:tracePt t="137506" x="4978400" y="4767263"/>
          <p14:tracePt t="137528" x="4987925" y="4748213"/>
          <p14:tracePt t="137577" x="4997450" y="4738688"/>
          <p14:tracePt t="138201" x="4987925" y="4775200"/>
          <p14:tracePt t="138224" x="4978400" y="4803775"/>
          <p14:tracePt t="138248" x="4978400" y="4821238"/>
          <p14:tracePt t="138296" x="4978400" y="4830763"/>
          <p14:tracePt t="138530" x="4968875" y="4840288"/>
          <p14:tracePt t="138554" x="4941888" y="4876800"/>
          <p14:tracePt t="138579" x="4941888" y="4903788"/>
          <p14:tracePt t="138603" x="4932363" y="4959350"/>
          <p14:tracePt t="138628" x="4932363" y="4986338"/>
          <p14:tracePt t="138651" x="4932363" y="4995863"/>
          <p14:tracePt t="138769" x="4924425" y="4959350"/>
          <p14:tracePt t="138793" x="4895850" y="4876800"/>
          <p14:tracePt t="138817" x="4878388" y="4848225"/>
          <p14:tracePt t="138840" x="4851400" y="4821238"/>
          <p14:tracePt t="138864" x="4841875" y="4821238"/>
          <p14:tracePt t="138887" x="4832350" y="4821238"/>
          <p14:tracePt t="138912" x="4805363" y="4821238"/>
          <p14:tracePt t="138936" x="4768850" y="4821238"/>
          <p14:tracePt t="138962" x="4759325" y="4821238"/>
          <p14:tracePt t="138987" x="4703763" y="4867275"/>
          <p14:tracePt t="139012" x="4676775" y="4894263"/>
          <p14:tracePt t="139035" x="4640263" y="4922838"/>
          <p14:tracePt t="139060" x="4622800" y="4967288"/>
          <p14:tracePt t="139083" x="4613275" y="5022850"/>
          <p14:tracePt t="139108" x="4603750" y="5068888"/>
          <p14:tracePt t="139131" x="4576763" y="5178425"/>
          <p14:tracePt t="139156" x="4567238" y="5251450"/>
          <p14:tracePt t="139179" x="4567238" y="5341938"/>
          <p14:tracePt t="139203" x="4557713" y="5378450"/>
          <p14:tracePt t="139226" x="4557713" y="5461000"/>
          <p14:tracePt t="139251" x="4549775" y="5507038"/>
          <p14:tracePt t="139274" x="4549775" y="5570538"/>
          <p14:tracePt t="139297" x="4549775" y="5588000"/>
          <p14:tracePt t="139321" x="4549775" y="5607050"/>
          <p14:tracePt t="141099" x="4549775" y="5616575"/>
          <p14:tracePt t="141123" x="4576763" y="5653088"/>
          <p14:tracePt t="141148" x="4603750" y="5670550"/>
          <p14:tracePt t="141172" x="4622800" y="5670550"/>
          <p14:tracePt t="141197" x="4640263" y="5670550"/>
          <p14:tracePt t="141220" x="4659313" y="5670550"/>
          <p14:tracePt t="141245" x="4676775" y="5670550"/>
          <p14:tracePt t="141315" x="4686300" y="5670550"/>
          <p14:tracePt t="141339" x="4713288" y="5670550"/>
          <p14:tracePt t="141363" x="4732338" y="5670550"/>
          <p14:tracePt t="141411" x="4740275" y="5670550"/>
          <p14:tracePt t="141807" x="4749800" y="5661025"/>
          <p14:tracePt t="141830" x="4759325" y="5653088"/>
          <p14:tracePt t="141879" x="4776788" y="5643563"/>
          <p14:tracePt t="142023" x="4786313" y="5634038"/>
          <p14:tracePt t="143228" x="4795838" y="5670550"/>
          <p14:tracePt t="143253" x="4795838" y="5680075"/>
          <p14:tracePt t="143301" x="4795838" y="5689600"/>
          <p14:tracePt t="143325" x="4805363" y="5697538"/>
          <p14:tracePt t="143350" x="4813300" y="5716588"/>
          <p14:tracePt t="143629" x="4813300" y="5726113"/>
          <p14:tracePt t="143767" x="4859338" y="5743575"/>
          <p14:tracePt t="143790" x="4905375" y="5762625"/>
          <p14:tracePt t="143814" x="4932363" y="5770563"/>
          <p14:tracePt t="143814" x="4951413" y="5770563"/>
          <p14:tracePt t="143838" x="4997450" y="5780088"/>
          <p14:tracePt t="143862" x="5051425" y="5780088"/>
          <p14:tracePt t="143885" x="5114925" y="5780088"/>
          <p14:tracePt t="143910" x="5216525" y="5780088"/>
          <p14:tracePt t="143934" x="5316538" y="5780088"/>
          <p14:tracePt t="143962" x="5389563" y="5780088"/>
          <p14:tracePt t="143985" x="5416550" y="5780088"/>
          <p14:tracePt t="144012" x="5472113" y="5780088"/>
          <p14:tracePt t="144035" x="5508625" y="5762625"/>
          <p14:tracePt t="144061" x="5554663" y="5753100"/>
          <p14:tracePt t="144086" x="5591175" y="5743575"/>
          <p14:tracePt t="144086" x="5599113" y="5743575"/>
          <p14:tracePt t="144112" x="5672138" y="5707063"/>
          <p14:tracePt t="144136" x="5727700" y="5670550"/>
          <p14:tracePt t="144161" x="5791200" y="5607050"/>
          <p14:tracePt t="144185" x="5837238" y="5561013"/>
          <p14:tracePt t="144186" x="5837238" y="5551488"/>
          <p14:tracePt t="144210" x="5854700" y="5507038"/>
          <p14:tracePt t="144234" x="5864225" y="5434013"/>
          <p14:tracePt t="144259" x="5873750" y="5397500"/>
          <p14:tracePt t="144283" x="5873750" y="5295900"/>
          <p14:tracePt t="144307" x="5873750" y="5259388"/>
          <p14:tracePt t="144331" x="5854700" y="5178425"/>
          <p14:tracePt t="144355" x="5846763" y="5149850"/>
          <p14:tracePt t="144379" x="5818188" y="5105400"/>
          <p14:tracePt t="144402" x="5791200" y="5076825"/>
          <p14:tracePt t="144427" x="5754688" y="5059363"/>
          <p14:tracePt t="144451" x="5737225" y="5059363"/>
          <p14:tracePt t="144476" x="5681663" y="5059363"/>
          <p14:tracePt t="144500" x="5654675" y="5059363"/>
          <p14:tracePt t="144525" x="5608638" y="5059363"/>
          <p14:tracePt t="144548" x="5572125" y="5059363"/>
          <p14:tracePt t="144574" x="5499100" y="5059363"/>
          <p14:tracePt t="144597" x="5462588" y="5076825"/>
          <p14:tracePt t="144622" x="5380038" y="5095875"/>
          <p14:tracePt t="144646" x="5316538" y="5122863"/>
          <p14:tracePt t="144672" x="5270500" y="5132388"/>
          <p14:tracePt t="144695" x="5233988" y="5149850"/>
          <p14:tracePt t="144720" x="5197475" y="5168900"/>
          <p14:tracePt t="144744" x="5160963" y="5205413"/>
          <p14:tracePt t="144769" x="5133975" y="5222875"/>
          <p14:tracePt t="144793" x="5106988" y="5259388"/>
          <p14:tracePt t="144818" x="5078413" y="5305425"/>
          <p14:tracePt t="144842" x="5060950" y="5368925"/>
          <p14:tracePt t="144867" x="5051425" y="5424488"/>
          <p14:tracePt t="144890" x="5051425" y="5524500"/>
          <p14:tracePt t="144915" x="5051425" y="5580063"/>
          <p14:tracePt t="144939" x="5060950" y="5697538"/>
          <p14:tracePt t="144967" x="5087938" y="5780088"/>
          <p14:tracePt t="144992" x="5106988" y="5862638"/>
          <p14:tracePt t="145017" x="5133975" y="5935663"/>
          <p14:tracePt t="145041" x="5160963" y="5981700"/>
          <p14:tracePt t="145065" x="5187950" y="6018213"/>
          <p14:tracePt t="145088" x="5207000" y="6054725"/>
          <p14:tracePt t="145113" x="5253038" y="6081713"/>
          <p14:tracePt t="145136" x="5316538" y="6100763"/>
          <p14:tracePt t="145160" x="5399088" y="6127750"/>
          <p14:tracePt t="145183" x="5462588" y="6137275"/>
          <p14:tracePt t="145207" x="5508625" y="6137275"/>
          <p14:tracePt t="145230" x="5572125" y="6145213"/>
          <p14:tracePt t="145255" x="5608638" y="6145213"/>
          <p14:tracePt t="145278" x="5718175" y="6145213"/>
          <p14:tracePt t="145302" x="5773738" y="6127750"/>
          <p14:tracePt t="145325" x="5910263" y="6100763"/>
          <p14:tracePt t="145349" x="5973763" y="6091238"/>
          <p14:tracePt t="145373" x="6075363" y="6054725"/>
          <p14:tracePt t="145396" x="6102350" y="6035675"/>
          <p14:tracePt t="145419" x="6148388" y="5999163"/>
          <p14:tracePt t="145445" x="6202363" y="5945188"/>
          <p14:tracePt t="145467" x="6238875" y="5908675"/>
          <p14:tracePt t="145492" x="6265863" y="5853113"/>
          <p14:tracePt t="145515" x="6275388" y="5807075"/>
          <p14:tracePt t="145516" x="6284913" y="5789613"/>
          <p14:tracePt t="145540" x="6284913" y="5753100"/>
          <p14:tracePt t="145565" x="6294438" y="5689600"/>
          <p14:tracePt t="145589" x="6294438" y="5653088"/>
          <p14:tracePt t="145613" x="6294438" y="5607050"/>
          <p14:tracePt t="145637" x="6294438" y="5580063"/>
          <p14:tracePt t="145660" x="6284913" y="5507038"/>
          <p14:tracePt t="145684" x="6265863" y="5470525"/>
          <p14:tracePt t="145709" x="6202363" y="5351463"/>
          <p14:tracePt t="145732" x="6175375" y="5305425"/>
          <p14:tracePt t="145756" x="6102350" y="5214938"/>
          <p14:tracePt t="145780" x="6056313" y="5159375"/>
          <p14:tracePt t="145805" x="5956300" y="5086350"/>
          <p14:tracePt t="145827" x="5919788" y="5068888"/>
          <p14:tracePt t="145851" x="5827713" y="5040313"/>
          <p14:tracePt t="145875" x="5737225" y="5013325"/>
          <p14:tracePt t="145899" x="5627688" y="5003800"/>
          <p14:tracePt t="145923" x="5526088" y="5003800"/>
          <p14:tracePt t="145946" x="5435600" y="5003800"/>
          <p14:tracePt t="145972" x="5370513" y="5003800"/>
          <p14:tracePt t="145997" x="5326063" y="5003800"/>
          <p14:tracePt t="146020" x="5297488" y="5003800"/>
          <p14:tracePt t="146045" x="5243513" y="5013325"/>
          <p14:tracePt t="146069" x="5224463" y="5022850"/>
          <p14:tracePt t="146094" x="5170488" y="5040313"/>
          <p14:tracePt t="146118" x="5151438" y="5059363"/>
          <p14:tracePt t="146143" x="5114925" y="5086350"/>
          <p14:tracePt t="146167" x="5114925" y="5105400"/>
          <p14:tracePt t="146191" x="5087938" y="5159375"/>
          <p14:tracePt t="146214" x="5078413" y="5195888"/>
          <p14:tracePt t="146239" x="5060950" y="5268913"/>
          <p14:tracePt t="146262" x="5060950" y="5305425"/>
          <p14:tracePt t="146287" x="5060950" y="5397500"/>
          <p14:tracePt t="146310" x="5060950" y="5434013"/>
          <p14:tracePt t="146335" x="5060950" y="5514975"/>
          <p14:tracePt t="146358" x="5060950" y="5570538"/>
          <p14:tracePt t="146382" x="5070475" y="5643563"/>
          <p14:tracePt t="146407" x="5078413" y="5680075"/>
          <p14:tracePt t="146431" x="5097463" y="5753100"/>
          <p14:tracePt t="146456" x="5106988" y="5789613"/>
          <p14:tracePt t="146456" x="5114925" y="5799138"/>
          <p14:tracePt t="146480" x="5133975" y="5853113"/>
          <p14:tracePt t="146504" x="5160963" y="5899150"/>
          <p14:tracePt t="146530" x="5187950" y="5962650"/>
          <p14:tracePt t="146553" x="5216525" y="6018213"/>
          <p14:tracePt t="146579" x="5253038" y="6054725"/>
          <p14:tracePt t="146603" x="5280025" y="6100763"/>
          <p14:tracePt t="146629" x="5362575" y="6118225"/>
          <p14:tracePt t="146652" x="5453063" y="6118225"/>
          <p14:tracePt t="146677" x="5545138" y="6118225"/>
          <p14:tracePt t="146700" x="5645150" y="6118225"/>
          <p14:tracePt t="146724" x="5737225" y="6118225"/>
          <p14:tracePt t="146747" x="5781675" y="6118225"/>
          <p14:tracePt t="146772" x="5800725" y="6100763"/>
          <p14:tracePt t="146797" x="5837238" y="6081713"/>
          <p14:tracePt t="146822" x="5864225" y="6072188"/>
          <p14:tracePt t="146844" x="5910263" y="6035675"/>
          <p14:tracePt t="146868" x="5937250" y="6018213"/>
          <p14:tracePt t="146892" x="5965825" y="5991225"/>
          <p14:tracePt t="146917" x="5992813" y="5972175"/>
          <p14:tracePt t="146940" x="6010275" y="5935663"/>
          <p14:tracePt t="146966" x="6019800" y="5899150"/>
          <p14:tracePt t="146990" x="6038850" y="5872163"/>
          <p14:tracePt t="147014" x="6046788" y="5843588"/>
          <p14:tracePt t="147038" x="6065838" y="5789613"/>
          <p14:tracePt t="147085" x="6065838" y="5780088"/>
          <p14:tracePt t="147109" x="6075363" y="5762625"/>
          <p14:tracePt t="147158" x="6075363" y="5753100"/>
          <p14:tracePt t="147277" x="6075363" y="5743575"/>
          <p14:tracePt t="147325" x="6075363" y="5726113"/>
          <p14:tracePt t="147347" x="6075363" y="5716588"/>
          <p14:tracePt t="147373" x="6075363" y="5707063"/>
          <p14:tracePt t="147374" x="6075363" y="5697538"/>
          <p14:tracePt t="147398" x="6075363" y="5689600"/>
          <p14:tracePt t="147424" x="6075363" y="5661025"/>
          <p14:tracePt t="147447" x="6065838" y="5653088"/>
          <p14:tracePt t="147472" x="6056313" y="5653088"/>
          <p14:tracePt t="147495" x="6046788" y="5643563"/>
          <p14:tracePt t="147520" x="6038850" y="5634038"/>
          <p14:tracePt t="147641" x="6029325" y="5624513"/>
          <p14:tracePt t="147714" x="6019800" y="5624513"/>
          <p14:tracePt t="147739" x="6010275" y="5624513"/>
          <p14:tracePt t="147764" x="6002338" y="5624513"/>
          <p14:tracePt t="147788" x="5956300" y="5624513"/>
          <p14:tracePt t="147813" x="5900738" y="5643563"/>
          <p14:tracePt t="147836" x="5810250" y="5661025"/>
          <p14:tracePt t="147861" x="5754688" y="5670550"/>
          <p14:tracePt t="147885" x="5708650" y="5689600"/>
          <p14:tracePt t="147886" x="5700713" y="5689600"/>
          <p14:tracePt t="147912" x="5672138" y="5697538"/>
          <p14:tracePt t="147939" x="5645150" y="5707063"/>
          <p14:tracePt t="147964" x="5618163" y="5716588"/>
          <p14:tracePt t="147992" x="5608638" y="5716588"/>
          <p14:tracePt t="148015" x="5581650" y="5726113"/>
          <p14:tracePt t="148321" x="5635625" y="5726113"/>
          <p14:tracePt t="148345" x="5645150" y="5726113"/>
          <p14:tracePt t="148370" x="5691188" y="5734050"/>
          <p14:tracePt t="148419" x="5727700" y="5734050"/>
          <p14:tracePt t="148443" x="5745163" y="5743575"/>
          <p14:tracePt t="148468" x="5810250" y="5762625"/>
          <p14:tracePt t="148492" x="5818188" y="5762625"/>
          <p14:tracePt t="148637" x="5827713" y="5762625"/>
          <p14:tracePt t="148686" x="5854700" y="5780088"/>
          <p14:tracePt t="148711" x="5864225" y="5780088"/>
          <p14:tracePt t="148736" x="5873750" y="5789613"/>
          <p14:tracePt t="148785" x="5883275" y="5789613"/>
          <p14:tracePt t="148955" x="5910263" y="5789613"/>
          <p14:tracePt t="148980" x="5956300" y="5743575"/>
          <p14:tracePt t="149005" x="5992813" y="5707063"/>
          <p14:tracePt t="149029" x="6019800" y="5689600"/>
          <p14:tracePt t="149054" x="6019800" y="5670550"/>
          <p14:tracePt t="149077" x="6019800" y="5661025"/>
          <p14:tracePt t="150631" x="6029325" y="5653088"/>
          <p14:tracePt t="150679" x="6038850" y="5653088"/>
          <p14:tracePt t="150727" x="6046788" y="5653088"/>
          <p14:tracePt t="150750" x="6056313" y="5653088"/>
          <p14:tracePt t="150776" x="6065838" y="5653088"/>
          <p14:tracePt t="150800" x="6083300" y="5643563"/>
          <p14:tracePt t="150873" x="6083300" y="5634038"/>
          <p14:tracePt t="150897" x="6083300" y="5597525"/>
          <p14:tracePt t="150922" x="6083300" y="5570538"/>
          <p14:tracePt t="150946" x="6083300" y="5561013"/>
          <p14:tracePt t="150973" x="6083300" y="5534025"/>
          <p14:tracePt t="150997" x="6083300" y="5497513"/>
          <p14:tracePt t="151023" x="6083300" y="5487988"/>
          <p14:tracePt t="151046" x="6083300" y="5461000"/>
          <p14:tracePt t="151070" x="6083300" y="5434013"/>
          <p14:tracePt t="151093" x="6056313" y="5387975"/>
          <p14:tracePt t="151118" x="6038850" y="5360988"/>
          <p14:tracePt t="151141" x="6002338" y="5314950"/>
          <p14:tracePt t="151165" x="5983288" y="5295900"/>
          <p14:tracePt t="151189" x="5956300" y="5287963"/>
          <p14:tracePt t="151236" x="5900738" y="5268913"/>
          <p14:tracePt t="151261" x="5873750" y="5251450"/>
          <p14:tracePt t="151285" x="5800725" y="5232400"/>
          <p14:tracePt t="151309" x="5764213" y="5232400"/>
          <p14:tracePt t="151335" x="5691188" y="5222875"/>
          <p14:tracePt t="151358" x="5664200" y="5214938"/>
          <p14:tracePt t="151382" x="5581650" y="5205413"/>
          <p14:tracePt t="151406" x="5545138" y="5195888"/>
          <p14:tracePt t="151431" x="5472113" y="5178425"/>
          <p14:tracePt t="151454" x="5435600" y="5168900"/>
          <p14:tracePt t="151479" x="5353050" y="5168900"/>
          <p14:tracePt t="151502" x="5307013" y="5168900"/>
          <p14:tracePt t="151527" x="5233988" y="5168900"/>
          <p14:tracePt t="151550" x="5207000" y="5168900"/>
          <p14:tracePt t="151574" x="5180013" y="5168900"/>
          <p14:tracePt t="151598" x="5160963" y="5168900"/>
          <p14:tracePt t="151624" x="5114925" y="5168900"/>
          <p14:tracePt t="151647" x="5078413" y="5168900"/>
          <p14:tracePt t="151671" x="5041900" y="5168900"/>
          <p14:tracePt t="151695" x="5014913" y="5168900"/>
          <p14:tracePt t="151696" x="4997450" y="5168900"/>
          <p14:tracePt t="151719" x="4968875" y="5168900"/>
          <p14:tracePt t="151743" x="4941888" y="5178425"/>
          <p14:tracePt t="151767" x="4932363" y="5186363"/>
          <p14:tracePt t="151793" x="4914900" y="5195888"/>
          <p14:tracePt t="151816" x="4905375" y="5195888"/>
          <p14:tracePt t="151842" x="4895850" y="5214938"/>
          <p14:tracePt t="151865" x="4895850" y="5232400"/>
          <p14:tracePt t="151913" x="4887913" y="5287963"/>
          <p14:tracePt t="151937" x="4887913" y="5295900"/>
          <p14:tracePt t="151938" x="4887913" y="5314950"/>
          <p14:tracePt t="151964" x="4887913" y="5332413"/>
          <p14:tracePt t="151990" x="4887913" y="5378450"/>
          <p14:tracePt t="152016" x="4887913" y="5405438"/>
          <p14:tracePt t="152040" x="4887913" y="5434013"/>
          <p14:tracePt t="152064" x="4887913" y="5451475"/>
          <p14:tracePt t="152088" x="4887913" y="5470525"/>
          <p14:tracePt t="152113" x="4887913" y="5487988"/>
          <p14:tracePt t="152137" x="4887913" y="5543550"/>
          <p14:tracePt t="152162" x="4887913" y="5570538"/>
          <p14:tracePt t="152187" x="4887913" y="5607050"/>
          <p14:tracePt t="152212" x="4887913" y="5643563"/>
          <p14:tracePt t="152235" x="4887913" y="5670550"/>
          <p14:tracePt t="152261" x="4887913" y="5707063"/>
          <p14:tracePt t="152262" x="4887913" y="5716588"/>
          <p14:tracePt t="152285" x="4887913" y="5734050"/>
          <p14:tracePt t="152310" x="4887913" y="5753100"/>
          <p14:tracePt t="152332" x="4887913" y="5770563"/>
          <p14:tracePt t="152357" x="4887913" y="5807075"/>
          <p14:tracePt t="152381" x="4895850" y="5835650"/>
          <p14:tracePt t="152407" x="4905375" y="5862638"/>
          <p14:tracePt t="152432" x="4914900" y="5872163"/>
          <p14:tracePt t="152457" x="4924425" y="5881688"/>
          <p14:tracePt t="152481" x="4932363" y="5889625"/>
          <p14:tracePt t="152506" x="4951413" y="5908675"/>
          <p14:tracePt t="152530" x="5041900" y="5918200"/>
          <p14:tracePt t="152554" x="5143500" y="5918200"/>
          <p14:tracePt t="152578" x="5260975" y="5926138"/>
          <p14:tracePt t="152602" x="5326063" y="5926138"/>
          <p14:tracePt t="152626" x="5380038" y="5935663"/>
          <p14:tracePt t="152651" x="5453063" y="5935663"/>
          <p14:tracePt t="152674" x="5535613" y="5945188"/>
          <p14:tracePt t="152698" x="5627688" y="5945188"/>
          <p14:tracePt t="152722" x="5718175" y="5945188"/>
          <p14:tracePt t="152745" x="5781675" y="5945188"/>
          <p14:tracePt t="152769" x="5818188" y="5945188"/>
          <p14:tracePt t="152794" x="5891213" y="5926138"/>
          <p14:tracePt t="152817" x="5919788" y="5926138"/>
          <p14:tracePt t="152842" x="5965825" y="5908675"/>
          <p14:tracePt t="152866" x="6002338" y="5899150"/>
          <p14:tracePt t="152892" x="6056313" y="5862638"/>
          <p14:tracePt t="152914" x="6092825" y="5843588"/>
          <p14:tracePt t="152940" x="6102350" y="5835650"/>
          <p14:tracePt t="152966" x="6119813" y="5816600"/>
          <p14:tracePt t="152992" x="6129338" y="5799138"/>
          <p14:tracePt t="153015" x="6129338" y="5734050"/>
          <p14:tracePt t="153041" x="6138863" y="5707063"/>
          <p14:tracePt t="153064" x="6148388" y="5661025"/>
          <p14:tracePt t="153089" x="6148388" y="5624513"/>
          <p14:tracePt t="153113" x="6148388" y="5561013"/>
          <p14:tracePt t="153139" x="6148388" y="5524500"/>
          <p14:tracePt t="153162" x="6138863" y="5487988"/>
          <p14:tracePt t="153189" x="6129338" y="5441950"/>
          <p14:tracePt t="153213" x="6111875" y="5397500"/>
          <p14:tracePt t="153238" x="6075363" y="5314950"/>
          <p14:tracePt t="153262" x="6065838" y="5287963"/>
          <p14:tracePt t="153288" x="6038850" y="5251450"/>
          <p14:tracePt t="153311" x="6019800" y="5232400"/>
          <p14:tracePt t="153336" x="5956300" y="5205413"/>
          <p14:tracePt t="153361" x="5910263" y="5195888"/>
          <p14:tracePt t="153385" x="5764213" y="5168900"/>
          <p14:tracePt t="153410" x="5700713" y="5149850"/>
          <p14:tracePt t="153436" x="5618163" y="5141913"/>
          <p14:tracePt t="153460" x="5562600" y="5132388"/>
          <p14:tracePt t="153486" x="5489575" y="5132388"/>
          <p14:tracePt t="153510" x="5426075" y="5122863"/>
          <p14:tracePt t="153534" x="5353050" y="5122863"/>
          <p14:tracePt t="153559" x="5326063" y="5113338"/>
          <p14:tracePt t="153560" x="5316538" y="5113338"/>
          <p14:tracePt t="153585" x="5289550" y="5113338"/>
          <p14:tracePt t="153610" x="5243513" y="5122863"/>
          <p14:tracePt t="153636" x="5207000" y="5141913"/>
          <p14:tracePt t="153661" x="5143500" y="5159375"/>
          <p14:tracePt t="153685" x="5078413" y="5186363"/>
          <p14:tracePt t="153710" x="5024438" y="5222875"/>
          <p14:tracePt t="153735" x="4960938" y="5251450"/>
          <p14:tracePt t="153759" x="4960938" y="5259388"/>
          <p14:tracePt t="153783" x="4941888" y="5259388"/>
          <p14:tracePt t="153831" x="4914900" y="5287963"/>
          <p14:tracePt t="153856" x="4905375" y="5305425"/>
          <p14:tracePt t="153881" x="4878388" y="5378450"/>
          <p14:tracePt t="153904" x="4868863" y="5397500"/>
          <p14:tracePt t="153931" x="4859338" y="5451475"/>
          <p14:tracePt t="153956" x="4859338" y="5497513"/>
          <p14:tracePt t="153981" x="4851400" y="5543550"/>
          <p14:tracePt t="154005" x="4851400" y="5570538"/>
          <p14:tracePt t="154031" x="4851400" y="5624513"/>
          <p14:tracePt t="154055" x="4851400" y="5670550"/>
          <p14:tracePt t="154080" x="4851400" y="5697538"/>
          <p14:tracePt t="154105" x="4851400" y="5743575"/>
          <p14:tracePt t="154130" x="4851400" y="5753100"/>
          <p14:tracePt t="154154" x="4868863" y="5799138"/>
          <p14:tracePt t="154180" x="4887913" y="5826125"/>
          <p14:tracePt t="154203" x="4924425" y="5862638"/>
          <p14:tracePt t="154228" x="4987925" y="5899150"/>
          <p14:tracePt t="154252" x="5097463" y="5918200"/>
          <p14:tracePt t="154276" x="5197475" y="5935663"/>
          <p14:tracePt t="154300" x="5297488" y="5954713"/>
          <p14:tracePt t="154326" x="5389563" y="5972175"/>
          <p14:tracePt t="154349" x="5462588" y="5981700"/>
          <p14:tracePt t="154373" x="5518150" y="5991225"/>
          <p14:tracePt t="154397" x="5562600" y="5999163"/>
          <p14:tracePt t="154422" x="5618163" y="6008688"/>
          <p14:tracePt t="154445" x="5664200" y="6008688"/>
          <p14:tracePt t="154472" x="5727700" y="6008688"/>
          <p14:tracePt t="154496" x="5745163" y="6008688"/>
          <p14:tracePt t="154520" x="5800725" y="6008688"/>
          <p14:tracePt t="154545" x="5827713" y="6008688"/>
          <p14:tracePt t="154569" x="5873750" y="6008688"/>
          <p14:tracePt t="154592" x="5891213" y="6008688"/>
          <p14:tracePt t="154617" x="5965825" y="6008688"/>
          <p14:tracePt t="154641" x="6010275" y="6008688"/>
          <p14:tracePt t="154664" x="6138863" y="6008688"/>
          <p14:tracePt t="154688" x="6229350" y="6008688"/>
          <p14:tracePt t="154712" x="6411913" y="5999163"/>
          <p14:tracePt t="154736" x="6486525" y="5991225"/>
          <p14:tracePt t="154762" x="6596063" y="5981700"/>
          <p14:tracePt t="154786" x="6640513" y="5981700"/>
          <p14:tracePt t="154811" x="6759575" y="5972175"/>
          <p14:tracePt t="154836" x="6851650" y="5962650"/>
          <p14:tracePt t="154861" x="6932613" y="5962650"/>
          <p14:tracePt t="154884" x="6978650" y="5954713"/>
          <p14:tracePt t="154910" x="7051675" y="5945188"/>
          <p14:tracePt t="154934" x="7088188" y="5945188"/>
          <p14:tracePt t="154962" x="7143750" y="5935663"/>
          <p14:tracePt t="154987" x="7189788" y="5926138"/>
          <p14:tracePt t="155012" x="7216775" y="5918200"/>
          <p14:tracePt t="155037" x="7280275" y="5899150"/>
          <p14:tracePt t="155061" x="7316788" y="5881688"/>
          <p14:tracePt t="155084" x="7416800" y="5853113"/>
          <p14:tracePt t="155111" x="7472363" y="5843588"/>
          <p14:tracePt t="155136" x="7518400" y="5826125"/>
          <p14:tracePt t="155161" x="7535863" y="5816600"/>
          <p14:tracePt t="155497" x="7545388" y="5816600"/>
          <p14:tracePt t="155636" x="7545388" y="5807075"/>
          <p14:tracePt t="155977" x="7535863" y="5807075"/>
          <p14:tracePt t="156000" x="7526338" y="5807075"/>
          <p14:tracePt t="156025" x="7508875" y="5799138"/>
          <p14:tracePt t="156049" x="7481888" y="5780088"/>
          <p14:tracePt t="156074" x="7472363" y="5762625"/>
          <p14:tracePt t="156099" x="7453313" y="5753100"/>
          <p14:tracePt t="156125" x="7445375" y="5743575"/>
          <p14:tracePt t="156385" x="7435850" y="5743575"/>
          <p14:tracePt t="156410" x="7426325" y="5743575"/>
          <p14:tracePt t="156481" x="7408863" y="5743575"/>
          <p14:tracePt t="156506" x="7399338" y="5753100"/>
          <p14:tracePt t="156554" x="7389813" y="5753100"/>
          <p14:tracePt t="156577" x="7380288" y="5753100"/>
          <p14:tracePt t="156602" x="7372350" y="5762625"/>
          <p14:tracePt t="156625" x="7353300" y="5770563"/>
          <p14:tracePt t="156673" x="7343775" y="5780088"/>
          <p14:tracePt t="156698" x="7326313" y="5789613"/>
          <p14:tracePt t="156722" x="7307263" y="5789613"/>
          <p14:tracePt t="156746" x="7299325" y="5789613"/>
          <p14:tracePt t="156773" x="7280275" y="5789613"/>
          <p14:tracePt t="156796" x="7280275" y="5799138"/>
          <p14:tracePt t="156822" x="7270750" y="5799138"/>
          <p14:tracePt t="158926" x="7262813" y="5807075"/>
          <p14:tracePt t="158952" x="7262813" y="5826125"/>
          <p14:tracePt t="158999" x="7262813" y="5835650"/>
          <p14:tracePt t="159527" x="7270750" y="5843588"/>
          <p14:tracePt t="159575" x="7280275" y="5843588"/>
          <p14:tracePt t="159598" x="7289800" y="5835650"/>
          <p14:tracePt t="159623" x="7326313" y="5799138"/>
          <p14:tracePt t="159648" x="7343775" y="5780088"/>
          <p14:tracePt t="159673" x="7362825" y="5753100"/>
          <p14:tracePt t="159697" x="7362825" y="5716588"/>
          <p14:tracePt t="159722" x="7362825" y="5661025"/>
          <p14:tracePt t="159746" x="7362825" y="5634038"/>
          <p14:tracePt t="159771" x="7362825" y="5570538"/>
          <p14:tracePt t="159794" x="7362825" y="5551488"/>
          <p14:tracePt t="159819" x="7362825" y="5543550"/>
          <p14:tracePt t="159842" x="7362825" y="5524500"/>
          <p14:tracePt t="159867" x="7362825" y="5514975"/>
          <p14:tracePt t="159891" x="7362825" y="5507038"/>
          <p14:tracePt t="159915" x="7362825" y="5470525"/>
          <p14:tracePt t="159939" x="7362825" y="5461000"/>
          <p14:tracePt t="159966" x="7353300" y="5434013"/>
          <p14:tracePt t="159989" x="7343775" y="5424488"/>
          <p14:tracePt t="160013" x="7335838" y="5414963"/>
          <p14:tracePt t="160038" x="7326313" y="5405438"/>
          <p14:tracePt t="160062" x="7307263" y="5397500"/>
          <p14:tracePt t="160086" x="7299325" y="5397500"/>
          <p14:tracePt t="160111" x="7280275" y="5387975"/>
          <p14:tracePt t="160135" x="7253288" y="5378450"/>
          <p14:tracePt t="160160" x="7243763" y="5378450"/>
          <p14:tracePt t="160184" x="7234238" y="5378450"/>
          <p14:tracePt t="160209" x="7207250" y="5378450"/>
          <p14:tracePt t="160232" x="7180263" y="5368925"/>
          <p14:tracePt t="160258" x="7170738" y="5368925"/>
          <p14:tracePt t="160281" x="7143750" y="5368925"/>
          <p14:tracePt t="160305" x="7116763" y="5368925"/>
          <p14:tracePt t="160329" x="7088188" y="5368925"/>
          <p14:tracePt t="160329" x="7080250" y="5368925"/>
          <p14:tracePt t="160353" x="7043738" y="5368925"/>
          <p14:tracePt t="160377" x="7007225" y="5368925"/>
          <p14:tracePt t="160402" x="6978650" y="5378450"/>
          <p14:tracePt t="160426" x="6942138" y="5387975"/>
          <p14:tracePt t="160450" x="6932613" y="5397500"/>
          <p14:tracePt t="160474" x="6915150" y="5405438"/>
          <p14:tracePt t="160498" x="6905625" y="5424488"/>
          <p14:tracePt t="160522" x="6896100" y="5470525"/>
          <p14:tracePt t="160547" x="6888163" y="5487988"/>
          <p14:tracePt t="160570" x="6888163" y="5524500"/>
          <p14:tracePt t="160594" x="6888163" y="5543550"/>
          <p14:tracePt t="160619" x="6888163" y="5580063"/>
          <p14:tracePt t="160643" x="6888163" y="5597525"/>
          <p14:tracePt t="160667" x="6888163" y="5624513"/>
          <p14:tracePt t="160691" x="6905625" y="5653088"/>
          <p14:tracePt t="160716" x="6905625" y="5670550"/>
          <p14:tracePt t="160740" x="6924675" y="5697538"/>
          <p14:tracePt t="160764" x="6951663" y="5716588"/>
          <p14:tracePt t="160790" x="6978650" y="5743575"/>
          <p14:tracePt t="160813" x="7007225" y="5770563"/>
          <p14:tracePt t="160839" x="7034213" y="5780088"/>
          <p14:tracePt t="160862" x="7088188" y="5799138"/>
          <p14:tracePt t="160887" x="7143750" y="5799138"/>
          <p14:tracePt t="160911" x="7189788" y="5807075"/>
          <p14:tracePt t="160936" x="7226300" y="5807075"/>
          <p14:tracePt t="160962" x="7262813" y="5807075"/>
          <p14:tracePt t="160988" x="7316788" y="5807075"/>
          <p14:tracePt t="161011" x="7326313" y="5807075"/>
          <p14:tracePt t="161036" x="7372350" y="5799138"/>
          <p14:tracePt t="161060" x="7389813" y="5780088"/>
          <p14:tracePt t="161085" x="7408863" y="5753100"/>
          <p14:tracePt t="161109" x="7426325" y="5743575"/>
          <p14:tracePt t="161133" x="7435850" y="5689600"/>
          <p14:tracePt t="161156" x="7435850" y="5661025"/>
          <p14:tracePt t="161182" x="7435850" y="5616575"/>
          <p14:tracePt t="161205" x="7435850" y="5597525"/>
          <p14:tracePt t="161229" x="7435850" y="5561013"/>
          <p14:tracePt t="161253" x="7435850" y="5534025"/>
          <p14:tracePt t="161278" x="7435850" y="5507038"/>
          <p14:tracePt t="161302" x="7435850" y="5497513"/>
          <p14:tracePt t="161329" x="7435850" y="5461000"/>
          <p14:tracePt t="161352" x="7426325" y="5441950"/>
          <p14:tracePt t="161378" x="7408863" y="5424488"/>
          <p14:tracePt t="161401" x="7389813" y="5414963"/>
          <p14:tracePt t="161426" x="7380288" y="5397500"/>
          <p14:tracePt t="161450" x="7362825" y="5378450"/>
          <p14:tracePt t="161474" x="7353300" y="5368925"/>
          <p14:tracePt t="161499" x="7335838" y="5360988"/>
          <p14:tracePt t="161523" x="7326313" y="5360988"/>
          <p14:tracePt t="161548" x="7299325" y="5360988"/>
          <p14:tracePt t="161574" x="7280275" y="5360988"/>
          <p14:tracePt t="161597" x="7243763" y="5360988"/>
          <p14:tracePt t="161624" x="7207250" y="5360988"/>
          <p14:tracePt t="161649" x="7180263" y="5360988"/>
          <p14:tracePt t="161674" x="7143750" y="5360988"/>
          <p14:tracePt t="161698" x="7116763" y="5360988"/>
          <p14:tracePt t="161724" x="7080250" y="5368925"/>
          <p14:tracePt t="161747" x="7061200" y="5378450"/>
          <p14:tracePt t="161773" x="7024688" y="5397500"/>
          <p14:tracePt t="161798" x="6997700" y="5405438"/>
          <p14:tracePt t="161824" x="6969125" y="5434013"/>
          <p14:tracePt t="161849" x="6969125" y="5441950"/>
          <p14:tracePt t="161898" x="6961188" y="5451475"/>
          <p14:tracePt t="161923" x="6942138" y="5470525"/>
          <p14:tracePt t="161948" x="6932613" y="5524500"/>
          <p14:tracePt t="161975" x="6932613" y="5534025"/>
          <p14:tracePt t="161976" x="6932613" y="5543550"/>
          <p14:tracePt t="162001" x="6932613" y="5561013"/>
          <p14:tracePt t="162026" x="6932613" y="5588000"/>
          <p14:tracePt t="162050" x="6932613" y="5607050"/>
          <p14:tracePt t="162076" x="6932613" y="5661025"/>
          <p14:tracePt t="162099" x="6942138" y="5680075"/>
          <p14:tracePt t="162124" x="6961188" y="5716588"/>
          <p14:tracePt t="162172" x="6969125" y="5734050"/>
          <p14:tracePt t="162196" x="6997700" y="5762625"/>
          <p14:tracePt t="162222" x="7015163" y="5780088"/>
          <p14:tracePt t="162271" x="7051675" y="5799138"/>
          <p14:tracePt t="162320" x="7080250" y="5807075"/>
          <p14:tracePt t="162344" x="7097713" y="5807075"/>
          <p14:tracePt t="162369" x="7134225" y="5816600"/>
          <p14:tracePt t="162393" x="7153275" y="5816600"/>
          <p14:tracePt t="162417" x="7170738" y="5816600"/>
          <p14:tracePt t="162442" x="7189788" y="5816600"/>
          <p14:tracePt t="162467" x="7197725" y="5816600"/>
          <p14:tracePt t="162492" x="7207250" y="5816600"/>
          <p14:tracePt t="162517" x="7226300" y="5816600"/>
          <p14:tracePt t="162541" x="7280275" y="5816600"/>
          <p14:tracePt t="162565" x="7307263" y="5807075"/>
          <p14:tracePt t="162589" x="7335838" y="5799138"/>
          <p14:tracePt t="162614" x="7343775" y="5789613"/>
          <p14:tracePt t="162637" x="7372350" y="5770563"/>
          <p14:tracePt t="162661" x="7380288" y="5753100"/>
          <p14:tracePt t="162684" x="7399338" y="5726113"/>
          <p14:tracePt t="162710" x="7408863" y="5689600"/>
          <p14:tracePt t="162734" x="7416800" y="5634038"/>
          <p14:tracePt t="162760" x="7416800" y="5624513"/>
          <p14:tracePt t="162785" x="7416800" y="5580063"/>
          <p14:tracePt t="162812" x="7435850" y="5543550"/>
          <p14:tracePt t="162835" x="7435850" y="5514975"/>
          <p14:tracePt t="162860" x="7435850" y="5478463"/>
          <p14:tracePt t="162884" x="7435850" y="5451475"/>
          <p14:tracePt t="162910" x="7408863" y="5405438"/>
          <p14:tracePt t="162934" x="7399338" y="5387975"/>
          <p14:tracePt t="162963" x="7362825" y="5360988"/>
          <p14:tracePt t="162986" x="7343775" y="5324475"/>
          <p14:tracePt t="163011" x="7326313" y="5314950"/>
          <p14:tracePt t="163036" x="7280275" y="5305425"/>
          <p14:tracePt t="163060" x="7253288" y="5295900"/>
          <p14:tracePt t="163085" x="7216775" y="5287963"/>
          <p14:tracePt t="163135" x="7180263" y="5287963"/>
          <p14:tracePt t="163159" x="7161213" y="5287963"/>
          <p14:tracePt t="163184" x="7134225" y="5295900"/>
          <p14:tracePt t="163208" x="7116763" y="5295900"/>
          <p14:tracePt t="163232" x="7070725" y="5314950"/>
          <p14:tracePt t="163257" x="7051675" y="5314950"/>
          <p14:tracePt t="163281" x="7015163" y="5341938"/>
          <p14:tracePt t="163305" x="6988175" y="5351463"/>
          <p14:tracePt t="163331" x="6951663" y="5368925"/>
          <p14:tracePt t="163354" x="6932613" y="5387975"/>
          <p14:tracePt t="163379" x="6915150" y="5405438"/>
          <p14:tracePt t="163404" x="6905625" y="5414963"/>
          <p14:tracePt t="163428" x="6888163" y="5441950"/>
          <p14:tracePt t="163452" x="6878638" y="5461000"/>
          <p14:tracePt t="163478" x="6869113" y="5487988"/>
          <p14:tracePt t="163500" x="6859588" y="5497513"/>
          <p14:tracePt t="163524" x="6859588" y="5514975"/>
          <p14:tracePt t="163547" x="6851650" y="5543550"/>
          <p14:tracePt t="163572" x="6851650" y="5551488"/>
          <p14:tracePt t="163595" x="6851650" y="5561013"/>
          <p14:tracePt t="163620" x="6851650" y="5570538"/>
          <p14:tracePt t="163667" x="6851650" y="5580063"/>
          <p14:tracePt t="164106" x="6851650" y="5588000"/>
          <p14:tracePt t="164243" x="6878638" y="5597525"/>
          <p14:tracePt t="164267" x="6896100" y="5616575"/>
          <p14:tracePt t="164292" x="6905625" y="5643563"/>
          <p14:tracePt t="164339" x="6915150" y="5680075"/>
          <p14:tracePt t="164362" x="6915150" y="5697538"/>
          <p14:tracePt t="164386" x="6915150" y="5734050"/>
          <p14:tracePt t="164410" x="6915150" y="5753100"/>
          <p14:tracePt t="164433" x="6859588" y="5826125"/>
          <p14:tracePt t="164457" x="6823075" y="5853113"/>
          <p14:tracePt t="164481" x="6623050" y="5935663"/>
          <p14:tracePt t="164504" x="6567488" y="5954713"/>
          <p14:tracePt t="164529" x="6302375" y="6008688"/>
          <p14:tracePt t="164552" x="6129338" y="6035675"/>
          <p14:tracePt t="164576" x="5745163" y="6064250"/>
          <p14:tracePt t="164599" x="5562600" y="6064250"/>
          <p14:tracePt t="164624" x="5216525" y="6064250"/>
          <p14:tracePt t="164647" x="5033963" y="6064250"/>
          <p14:tracePt t="164672" x="4703763" y="6064250"/>
          <p14:tracePt t="164695" x="4540250" y="6064250"/>
          <p14:tracePt t="164719" x="4311650" y="6064250"/>
          <p14:tracePt t="164742" x="4119563" y="6064250"/>
          <p14:tracePt t="164767" x="3927475" y="6064250"/>
          <p14:tracePt t="164789" x="3735388" y="6064250"/>
          <p14:tracePt t="164812" x="3508375" y="6064250"/>
          <p14:tracePt t="164836" x="3279775" y="6064250"/>
          <p14:tracePt t="164860" x="3105150" y="6064250"/>
          <p14:tracePt t="164884" x="2959100" y="6054725"/>
          <p14:tracePt t="164908" x="2868613" y="6054725"/>
          <p14:tracePt t="164932" x="2805113" y="6045200"/>
          <p14:tracePt t="164960" x="2713038" y="6035675"/>
          <p14:tracePt t="164984" x="2695575" y="6035675"/>
          <p14:tracePt t="165010" x="2649538" y="6027738"/>
          <p14:tracePt t="165032" x="2620963" y="6018213"/>
          <p14:tracePt t="165057" x="2566988" y="5981700"/>
          <p14:tracePt t="165081" x="2547938" y="5972175"/>
          <p14:tracePt t="165107" x="2447925" y="5908675"/>
          <p14:tracePt t="165131" x="2420938" y="5889625"/>
          <p14:tracePt t="165132" x="2401888" y="5872163"/>
          <p14:tracePt t="165158" x="2357438" y="5835650"/>
          <p14:tracePt t="165181" x="2301875" y="5770563"/>
          <p14:tracePt t="165206" x="2274888" y="5734050"/>
          <p14:tracePt t="165229" x="2255838" y="5689600"/>
          <p14:tracePt t="165254" x="2238375" y="5643563"/>
          <p14:tracePt t="165277" x="2238375" y="5607050"/>
          <p14:tracePt t="165302" x="2238375" y="5580063"/>
          <p14:tracePt t="165326" x="2238375" y="5551488"/>
          <p14:tracePt t="165351" x="2238375" y="5514975"/>
          <p14:tracePt t="165375" x="2238375" y="5478463"/>
          <p14:tracePt t="165376" x="2247900" y="5461000"/>
          <p14:tracePt t="165400" x="2274888" y="5434013"/>
          <p14:tracePt t="165424" x="2338388" y="5387975"/>
          <p14:tracePt t="165448" x="2365375" y="5378450"/>
          <p14:tracePt t="165473" x="2420938" y="5360988"/>
          <p14:tracePt t="165498" x="2447925" y="5351463"/>
          <p14:tracePt t="165523" x="2466975" y="5351463"/>
          <p14:tracePt t="165546" x="2484438" y="5351463"/>
          <p14:tracePt t="165571" x="2520950" y="5351463"/>
          <p14:tracePt t="165595" x="2530475" y="5341938"/>
          <p14:tracePt t="165596" x="2540000" y="5341938"/>
          <p14:tracePt t="165620" x="2557463" y="5341938"/>
          <p14:tracePt t="165644" x="2576513" y="5341938"/>
          <p14:tracePt t="165670" x="2584450" y="5341938"/>
          <p14:tracePt t="165718" x="2613025" y="5368925"/>
          <p14:tracePt t="165742" x="2620963" y="5378450"/>
          <p14:tracePt t="165766" x="2630488" y="5397500"/>
          <p14:tracePt t="165791" x="2640013" y="5424488"/>
          <p14:tracePt t="165814" x="2640013" y="5451475"/>
          <p14:tracePt t="165837" x="2640013" y="5470525"/>
          <p14:tracePt t="165861" x="2640013" y="5524500"/>
          <p14:tracePt t="165884" x="2640013" y="5534025"/>
          <p14:tracePt t="165909" x="2640013" y="5588000"/>
          <p14:tracePt t="165932" x="2620963" y="5624513"/>
          <p14:tracePt t="165958" x="2603500" y="5680075"/>
          <p14:tracePt t="165983" x="2576513" y="5707063"/>
          <p14:tracePt t="166006" x="2547938" y="5743575"/>
          <p14:tracePt t="166028" x="2540000" y="5762625"/>
          <p14:tracePt t="166053" x="2520950" y="5780088"/>
          <p14:tracePt t="166077" x="2511425" y="5780088"/>
          <p14:tracePt t="166078" x="2503488" y="5780088"/>
          <p14:tracePt t="166102" x="2457450" y="5799138"/>
          <p14:tracePt t="166126" x="2430463" y="5799138"/>
          <p14:tracePt t="166151" x="2384425" y="5807075"/>
          <p14:tracePt t="166175" x="2338388" y="5807075"/>
          <p14:tracePt t="166200" x="2311400" y="5807075"/>
          <p14:tracePt t="166223" x="2255838" y="5799138"/>
          <p14:tracePt t="166247" x="2192338" y="5762625"/>
          <p14:tracePt t="166271" x="2146300" y="5726113"/>
          <p14:tracePt t="166296" x="2109788" y="5697538"/>
          <p14:tracePt t="166320" x="2082800" y="5661025"/>
          <p14:tracePt t="166344" x="2073275" y="5624513"/>
          <p14:tracePt t="166368" x="2063750" y="5607050"/>
          <p14:tracePt t="166395" x="2063750" y="5570538"/>
          <p14:tracePt t="166420" x="2063750" y="5524500"/>
          <p14:tracePt t="166445" x="2063750" y="5507038"/>
          <p14:tracePt t="166470" x="2063750" y="5461000"/>
          <p14:tracePt t="166496" x="2082800" y="5441950"/>
          <p14:tracePt t="166520" x="2100263" y="5424488"/>
          <p14:tracePt t="166546" x="2136775" y="5405438"/>
          <p14:tracePt t="166571" x="2165350" y="5397500"/>
          <p14:tracePt t="166596" x="2238375" y="5368925"/>
          <p14:tracePt t="166620" x="2265363" y="5360988"/>
          <p14:tracePt t="166646" x="2311400" y="5351463"/>
          <p14:tracePt t="166670" x="2328863" y="5341938"/>
          <p14:tracePt t="166696" x="2357438" y="5341938"/>
          <p14:tracePt t="166719" x="2374900" y="5341938"/>
          <p14:tracePt t="166745" x="2420938" y="5332413"/>
          <p14:tracePt t="166767" x="2474913" y="5332413"/>
          <p14:tracePt t="166793" x="2540000" y="5332413"/>
          <p14:tracePt t="166817" x="2584450" y="5332413"/>
          <p14:tracePt t="166818" x="2613025" y="5332413"/>
          <p14:tracePt t="166843" x="2640013" y="5332413"/>
          <p14:tracePt t="166868" x="2695575" y="5351463"/>
          <p14:tracePt t="166893" x="2713038" y="5360988"/>
          <p14:tracePt t="166916" x="2722563" y="5368925"/>
          <p14:tracePt t="166941" x="2732088" y="5378450"/>
          <p14:tracePt t="166942" x="2740025" y="5387975"/>
          <p14:tracePt t="166967" x="2749550" y="5397500"/>
          <p14:tracePt t="166992" x="2759075" y="5405438"/>
          <p14:tracePt t="167527" x="2732088" y="5405438"/>
          <p14:tracePt t="167551" x="2703513" y="5405438"/>
          <p14:tracePt t="167578" x="2695575" y="5405438"/>
          <p14:tracePt t="167627" x="2686050" y="5405438"/>
          <p14:tracePt t="167677" x="2667000" y="5405438"/>
          <p14:tracePt t="167700" x="2657475" y="5405438"/>
          <p14:tracePt t="167726" x="2640013" y="5405438"/>
          <p14:tracePt t="167915" x="2630488" y="5405438"/>
          <p14:tracePt t="167938" x="2620963" y="5397500"/>
          <p14:tracePt t="168106" x="2613025" y="5397500"/>
          <p14:tracePt t="168270" x="2603500" y="5397500"/>
          <p14:tracePt t="168363" x="2593975" y="5387975"/>
          <p14:tracePt t="168809" x="2584450" y="5387975"/>
          <p14:tracePt t="168926" x="2576513" y="5387975"/>
          <p14:tracePt t="168951" x="2576513" y="5378450"/>
          <p14:tracePt t="169000" x="2566988" y="5378450"/>
          <p14:tracePt t="169023" x="2557463" y="5378450"/>
          <p14:tracePt t="169048" x="2547938" y="5368925"/>
          <p14:tracePt t="169095" x="2540000" y="5368925"/>
          <p14:tracePt t="169118" x="2530475" y="5368925"/>
          <p14:tracePt t="169143" x="2520950" y="5360988"/>
          <p14:tracePt t="169281" x="2511425" y="5360988"/>
          <p14:tracePt t="169304" x="2493963" y="5351463"/>
          <p14:tracePt t="169330" x="2484438" y="5341938"/>
          <p14:tracePt t="169402" x="2474913" y="5341938"/>
          <p14:tracePt t="169426" x="2447925" y="5332413"/>
          <p14:tracePt t="169450" x="2438400" y="5332413"/>
          <p14:tracePt t="169474" x="2430463" y="5332413"/>
          <p14:tracePt t="169611" x="2420938" y="5324475"/>
          <p14:tracePt t="169635" x="2393950" y="5295900"/>
          <p14:tracePt t="169661" x="2374900" y="5287963"/>
          <p14:tracePt t="169684" x="2347913" y="5251450"/>
          <p14:tracePt t="169710" x="2328863" y="5222875"/>
          <p14:tracePt t="169734" x="2301875" y="5214938"/>
          <p14:tracePt t="169760" x="2292350" y="5205413"/>
          <p14:tracePt t="169784" x="2284413" y="5205413"/>
          <p14:tracePt t="169810" x="2274888" y="5205413"/>
          <p14:tracePt t="170880" x="2265363" y="5205413"/>
          <p14:tracePt t="170903" x="2255838" y="5205413"/>
          <p14:tracePt t="170928" x="2247900" y="5205413"/>
          <p14:tracePt t="170954" x="2238375" y="5205413"/>
          <p14:tracePt t="171001" x="2228850" y="5205413"/>
          <p14:tracePt t="171119" x="2219325" y="5205413"/>
          <p14:tracePt t="171167" x="2211388" y="5205413"/>
          <p14:tracePt t="171190" x="2201863" y="5205413"/>
          <p14:tracePt t="171213" x="2192338" y="5205413"/>
          <p14:tracePt t="171236" x="2174875" y="5205413"/>
          <p14:tracePt t="171261" x="2146300" y="5205413"/>
          <p14:tracePt t="171284" x="2119313" y="5205413"/>
          <p14:tracePt t="171310" x="2100263" y="5205413"/>
          <p14:tracePt t="171334" x="2073275" y="5205413"/>
          <p14:tracePt t="171359" x="2063750" y="5205413"/>
          <p14:tracePt t="171385" x="2046288" y="5195888"/>
          <p14:tracePt t="171734" x="2036763" y="5222875"/>
          <p14:tracePt t="171758" x="2036763" y="5295900"/>
          <p14:tracePt t="171784" x="2036763" y="5405438"/>
          <p14:tracePt t="171809" x="2036763" y="5478463"/>
          <p14:tracePt t="171810" x="2036763" y="5497513"/>
          <p14:tracePt t="171835" x="2046288" y="5534025"/>
          <p14:tracePt t="171859" x="2055813" y="5634038"/>
          <p14:tracePt t="171885" x="2063750" y="5680075"/>
          <p14:tracePt t="171908" x="2082800" y="5789613"/>
          <p14:tracePt t="171934" x="2109788" y="5862638"/>
          <p14:tracePt t="171960" x="2146300" y="5935663"/>
          <p14:tracePt t="171985" x="2192338" y="5991225"/>
          <p14:tracePt t="172009" x="2292350" y="6072188"/>
          <p14:tracePt t="172034" x="2457450" y="6173788"/>
          <p14:tracePt t="172058" x="2540000" y="6210300"/>
          <p14:tracePt t="172082" x="2786063" y="6300788"/>
          <p14:tracePt t="172106" x="2932113" y="6356350"/>
          <p14:tracePt t="172130" x="3233738" y="6419850"/>
          <p14:tracePt t="172155" x="3425825" y="6446838"/>
          <p14:tracePt t="172179" x="3900488" y="6492875"/>
          <p14:tracePt t="172202" x="4146550" y="6502400"/>
          <p14:tracePt t="172228" x="4613275" y="6502400"/>
          <p14:tracePt t="172251" x="4822825" y="6502400"/>
          <p14:tracePt t="172276" x="5216525" y="6519863"/>
          <p14:tracePt t="172299" x="5408613" y="6519863"/>
          <p14:tracePt t="172325" x="5764213" y="6519863"/>
          <p14:tracePt t="172349" x="5956300" y="6483350"/>
          <p14:tracePt t="172374" x="6357938" y="6346825"/>
          <p14:tracePt t="172398" x="6659563" y="6246813"/>
          <p14:tracePt t="172423" x="6915150" y="6137275"/>
          <p14:tracePt t="172446" x="7107238" y="6045200"/>
          <p14:tracePt t="172472" x="7253288" y="5972175"/>
          <p14:tracePt t="172495" x="7343775" y="5918200"/>
          <p14:tracePt t="172519" x="7408863" y="5881688"/>
          <p14:tracePt t="172543" x="7435850" y="5862638"/>
          <p14:tracePt t="172635" x="7453313" y="5853113"/>
          <p14:tracePt t="172659" x="7472363" y="5843588"/>
          <p14:tracePt t="172683" x="7481888" y="5835650"/>
          <p14:tracePt t="172707" x="7526338" y="5799138"/>
          <p14:tracePt t="172731" x="7535863" y="5780088"/>
          <p14:tracePt t="172754" x="7545388" y="5762625"/>
          <p14:tracePt t="174587" x="7526338" y="5762625"/>
          <p14:tracePt t="174611" x="7435850" y="5807075"/>
          <p14:tracePt t="174635" x="7262813" y="5908675"/>
          <p14:tracePt t="174659" x="7107238" y="5991225"/>
          <p14:tracePt t="174684" x="6878638" y="6100763"/>
          <p14:tracePt t="174708" x="6604000" y="6254750"/>
          <p14:tracePt t="174732" x="6357938" y="6410325"/>
          <p14:tracePt t="174756" x="6010275" y="6583363"/>
          <p14:tracePt t="174780" x="5664200" y="6729413"/>
          <p14:tracePt t="174803" x="5370513" y="6838950"/>
          <p14:tracePt t="175749" x="4557713" y="6748463"/>
          <p14:tracePt t="175776" x="4530725" y="6684963"/>
          <p14:tracePt t="175799" x="4521200" y="6665913"/>
          <p14:tracePt t="175823" x="4503738" y="6619875"/>
          <p14:tracePt t="175847" x="4484688" y="6611938"/>
          <p14:tracePt t="175871" x="4448175" y="6583363"/>
          <p14:tracePt t="175895" x="4421188" y="6556375"/>
          <p14:tracePt t="175921" x="4403725" y="6538913"/>
          <p14:tracePt t="175943" x="4375150" y="6529388"/>
          <p14:tracePt t="176062" x="4384675" y="6546850"/>
          <p14:tracePt t="176086" x="4394200" y="6546850"/>
          <p14:tracePt t="176111" x="4403725" y="6565900"/>
          <p14:tracePt t="176136" x="4411663" y="6575425"/>
          <p14:tracePt t="176161" x="4421188" y="6583363"/>
          <p14:tracePt t="176185" x="4430713" y="6583363"/>
          <p14:tracePt t="176210" x="4440238" y="6583363"/>
          <p14:tracePt t="176233" x="4448175" y="6583363"/>
          <p14:tracePt t="176259" x="4467225" y="6583363"/>
          <p14:tracePt t="176307" x="4513263" y="6546850"/>
          <p14:tracePt t="176332" x="4530725" y="6519863"/>
          <p14:tracePt t="176358" x="4557713" y="6492875"/>
          <p14:tracePt t="176381" x="4557713" y="6429375"/>
          <p14:tracePt t="176407" x="4557713" y="6410325"/>
          <p14:tracePt t="176431" x="4576763" y="6364288"/>
          <p14:tracePt t="176455" x="4576763" y="6327775"/>
          <p14:tracePt t="176479" x="4576763" y="6291263"/>
          <p14:tracePt t="176505" x="4567238" y="6254750"/>
          <p14:tracePt t="176528" x="4557713" y="6210300"/>
          <p14:tracePt t="176552" x="4521200" y="6164263"/>
          <p14:tracePt t="176577" x="4503738" y="6127750"/>
          <p14:tracePt t="176600" x="4484688" y="6108700"/>
          <p14:tracePt t="176625" x="4448175" y="6072188"/>
          <p14:tracePt t="176650" x="4421188" y="6064250"/>
          <p14:tracePt t="176674" x="4375150" y="6045200"/>
          <p14:tracePt t="176699" x="4338638" y="6035675"/>
          <p14:tracePt t="176723" x="4275138" y="6018213"/>
          <p14:tracePt t="176748" x="4248150" y="6018213"/>
          <p14:tracePt t="176772" x="4202113" y="6018213"/>
          <p14:tracePt t="176797" x="4192588" y="6018213"/>
          <p14:tracePt t="176821" x="4138613" y="6018213"/>
          <p14:tracePt t="176847" x="4092575" y="6018213"/>
          <p14:tracePt t="176870" x="4046538" y="6035675"/>
          <p14:tracePt t="176894" x="4010025" y="6054725"/>
          <p14:tracePt t="176918" x="3983038" y="6072188"/>
          <p14:tracePt t="176943" x="3956050" y="6100763"/>
          <p14:tracePt t="176969" x="3946525" y="6108700"/>
          <p14:tracePt t="176994" x="3927475" y="6137275"/>
          <p14:tracePt t="177017" x="3919538" y="6164263"/>
          <p14:tracePt t="177041" x="3919538" y="6191250"/>
          <p14:tracePt t="177041" x="3919538" y="6200775"/>
          <p14:tracePt t="177065" x="3919538" y="6227763"/>
          <p14:tracePt t="177090" x="3919538" y="6264275"/>
          <p14:tracePt t="177112" x="3919538" y="6283325"/>
          <p14:tracePt t="177136" x="3927475" y="6291263"/>
          <p14:tracePt t="177159" x="3946525" y="6310313"/>
          <p14:tracePt t="177184" x="3963988" y="6337300"/>
          <p14:tracePt t="177208" x="3983038" y="6356350"/>
          <p14:tracePt t="177232" x="4019550" y="6400800"/>
          <p14:tracePt t="177256" x="4046538" y="6429375"/>
          <p14:tracePt t="177281" x="4065588" y="6446838"/>
          <p14:tracePt t="177304" x="4083050" y="6456363"/>
          <p14:tracePt t="177329" x="4110038" y="6465888"/>
          <p14:tracePt t="177352" x="4138613" y="6473825"/>
          <p14:tracePt t="177377" x="4175125" y="6483350"/>
          <p14:tracePt t="177400" x="4219575" y="6492875"/>
          <p14:tracePt t="177425" x="4238625" y="6502400"/>
          <p14:tracePt t="177447" x="4265613" y="6502400"/>
          <p14:tracePt t="177472" x="4292600" y="6510338"/>
          <p14:tracePt t="177496" x="4311650" y="6510338"/>
          <p14:tracePt t="177521" x="4338638" y="6510338"/>
          <p14:tracePt t="177544" x="4375150" y="6510338"/>
          <p14:tracePt t="177569" x="4421188" y="6519863"/>
          <p14:tracePt t="177594" x="4440238" y="6519863"/>
          <p14:tracePt t="177619" x="4476750" y="6519863"/>
          <p14:tracePt t="177643" x="4484688" y="6519863"/>
          <p14:tracePt t="177668" x="4503738" y="6510338"/>
          <p14:tracePt t="177716" x="4521200" y="6502400"/>
          <p14:tracePt t="177765" x="4540250" y="6483350"/>
          <p14:tracePt t="177789" x="4540250" y="6465888"/>
          <p14:tracePt t="177814" x="4540250" y="6429375"/>
          <p14:tracePt t="177839" x="4540250" y="6392863"/>
          <p14:tracePt t="177863" x="4530725" y="6346825"/>
          <p14:tracePt t="177887" x="4513263" y="6310313"/>
          <p14:tracePt t="177913" x="4503738" y="6291263"/>
          <p14:tracePt t="177938" x="4484688" y="6264275"/>
          <p14:tracePt t="177965" x="4467225" y="6237288"/>
          <p14:tracePt t="177989" x="4440238" y="6200775"/>
          <p14:tracePt t="178012" x="4430713" y="6191250"/>
          <p14:tracePt t="178036" x="4411663" y="6173788"/>
          <p14:tracePt t="178060" x="4384675" y="6164263"/>
          <p14:tracePt t="178084" x="4348163" y="6145213"/>
          <p14:tracePt t="178110" x="4321175" y="6137275"/>
          <p14:tracePt t="178133" x="4284663" y="6137275"/>
          <p14:tracePt t="178160" x="4265613" y="6137275"/>
          <p14:tracePt t="178184" x="4248150" y="6137275"/>
          <p14:tracePt t="178210" x="4219575" y="6137275"/>
          <p14:tracePt t="178233" x="4211638" y="6137275"/>
          <p14:tracePt t="178258" x="4165600" y="6137275"/>
          <p14:tracePt t="178282" x="4129088" y="6137275"/>
          <p14:tracePt t="178308" x="4102100" y="6145213"/>
          <p14:tracePt t="178333" x="4073525" y="6154738"/>
          <p14:tracePt t="178358" x="4056063" y="6164263"/>
          <p14:tracePt t="178384" x="4019550" y="6191250"/>
          <p14:tracePt t="178410" x="4019550" y="6210300"/>
          <p14:tracePt t="178434" x="4010025" y="6227763"/>
          <p14:tracePt t="178460" x="4000500" y="6254750"/>
          <p14:tracePt t="178484" x="3992563" y="6300788"/>
          <p14:tracePt t="178510" x="3992563" y="6327775"/>
          <p14:tracePt t="178535" x="3992563" y="6392863"/>
          <p14:tracePt t="178560" x="3992563" y="6429375"/>
          <p14:tracePt t="178584" x="4000500" y="6473825"/>
          <p14:tracePt t="178611" x="4010025" y="6510338"/>
          <p14:tracePt t="178634" x="4029075" y="6556375"/>
          <p14:tracePt t="178660" x="4056063" y="6592888"/>
          <p14:tracePt t="178683" x="4065588" y="6611938"/>
          <p14:tracePt t="178710" x="4102100" y="6648450"/>
          <p14:tracePt t="178734" x="4119563" y="6656388"/>
          <p14:tracePt t="178760" x="4165600" y="6692900"/>
          <p14:tracePt t="178785" x="4211638" y="6721475"/>
          <p14:tracePt t="178811" x="4256088" y="6748463"/>
          <p14:tracePt t="178835" x="4275138" y="6748463"/>
          <p14:tracePt t="178836" x="4292600" y="6757988"/>
          <p14:tracePt t="178862" x="4311650" y="6757988"/>
          <p14:tracePt t="178887" x="4375150" y="6757988"/>
          <p14:tracePt t="178912" x="4403725" y="6757988"/>
          <p14:tracePt t="178938" x="4430713" y="6757988"/>
          <p14:tracePt t="178964" x="4457700" y="6757988"/>
          <p14:tracePt t="178990" x="4476750" y="6757988"/>
          <p14:tracePt t="179014" x="4494213" y="6748463"/>
          <p14:tracePt t="179038" x="4503738" y="6738938"/>
          <p14:tracePt t="179061" x="4521200" y="6729413"/>
          <p14:tracePt t="179085" x="4530725" y="6729413"/>
          <p14:tracePt t="179109" x="4557713" y="6711950"/>
          <p14:tracePt t="179156" x="4567238" y="6711950"/>
          <p14:tracePt t="179180" x="4594225" y="6702425"/>
          <p14:tracePt t="179205" x="4613275" y="6684963"/>
          <p14:tracePt t="179254" x="4622800" y="6665913"/>
          <p14:tracePt t="179278" x="4630738" y="6656388"/>
          <p14:tracePt t="179326" x="4630738" y="6648450"/>
          <p14:tracePt t="179350" x="4630738" y="6638925"/>
          <p14:tracePt t="179447" x="4630738" y="6629400"/>
          <p14:tracePt t="179471" x="4630738" y="6619875"/>
          <p14:tracePt t="179496" x="4640263" y="6583363"/>
          <p14:tracePt t="179519" x="4640263" y="6565900"/>
          <p14:tracePt t="179545" x="4640263" y="6529388"/>
          <p14:tracePt t="179569" x="4640263" y="6502400"/>
          <p14:tracePt t="179594" x="4640263" y="6465888"/>
          <p14:tracePt t="179618" x="4630738" y="6419850"/>
          <p14:tracePt t="179642" x="4613275" y="6383338"/>
          <p14:tracePt t="179667" x="4586288" y="6364288"/>
          <p14:tracePt t="179693" x="4567238" y="6346825"/>
          <p14:tracePt t="179717" x="4540250" y="6327775"/>
          <p14:tracePt t="179741" x="4503738" y="6319838"/>
          <p14:tracePt t="179765" x="4440238" y="6319838"/>
          <p14:tracePt t="179790" x="4411663" y="6319838"/>
          <p14:tracePt t="179814" x="4367213" y="6319838"/>
          <p14:tracePt t="179840" x="4338638" y="6319838"/>
          <p14:tracePt t="179864" x="4292600" y="6319838"/>
          <p14:tracePt t="179888" x="4284663" y="6319838"/>
          <p14:tracePt t="179912" x="4229100" y="6346825"/>
          <p14:tracePt t="179936" x="4219575" y="6356350"/>
          <p14:tracePt t="179963" x="4192588" y="6373813"/>
          <p14:tracePt t="179987" x="4165600" y="6392863"/>
          <p14:tracePt t="180011" x="4146550" y="6429375"/>
          <p14:tracePt t="180037" x="4138613" y="6465888"/>
          <p14:tracePt t="180062" x="4129088" y="6483350"/>
          <p14:tracePt t="180086" x="4119563" y="6538913"/>
          <p14:tracePt t="180109" x="4110038" y="6565900"/>
          <p14:tracePt t="180133" x="4110038" y="6583363"/>
          <p14:tracePt t="180155" x="4110038" y="6611938"/>
          <p14:tracePt t="180179" x="4110038" y="6648450"/>
          <p14:tracePt t="180203" x="4110038" y="6675438"/>
          <p14:tracePt t="180228" x="4110038" y="6748463"/>
          <p14:tracePt t="180252" x="4119563" y="6765925"/>
          <p14:tracePt t="180277" x="4138613" y="6802438"/>
          <p14:tracePt t="180300" x="4165600" y="6831013"/>
          <p14:tracePt t="180964" x="4586288" y="6821488"/>
          <p14:tracePt t="180989" x="4594225" y="6811963"/>
          <p14:tracePt t="181012" x="4622800" y="6794500"/>
          <p14:tracePt t="181037" x="4667250" y="6748463"/>
          <p14:tracePt t="181061" x="4686300" y="6702425"/>
          <p14:tracePt t="181086" x="4732338" y="6656388"/>
          <p14:tracePt t="181110" x="4740275" y="6611938"/>
          <p14:tracePt t="181135" x="4749800" y="6575425"/>
          <p14:tracePt t="181160" x="4759325" y="6556375"/>
          <p14:tracePt t="181420" x="4768850" y="6565900"/>
          <p14:tracePt t="181444" x="4786313" y="6592888"/>
          <p14:tracePt t="181469" x="4805363" y="6611938"/>
          <p14:tracePt t="181493" x="4813300" y="6629400"/>
          <p14:tracePt t="181517" x="4822825" y="6656388"/>
          <p14:tracePt t="181539" x="4832350" y="6675438"/>
          <p14:tracePt t="181563" x="4851400" y="6684963"/>
          <p14:tracePt t="181587" x="4868863" y="6684963"/>
          <p14:tracePt t="181611" x="4887913" y="6684963"/>
          <p14:tracePt t="181612" x="4895850" y="6684963"/>
          <p14:tracePt t="181659" x="4905375" y="6684963"/>
          <p14:tracePt t="181682" x="4914900" y="6684963"/>
          <p14:tracePt t="181706" x="4924425" y="6684963"/>
          <p14:tracePt t="181730" x="4932363" y="6684963"/>
          <p14:tracePt t="181757" x="4941888" y="6684963"/>
          <p14:tracePt t="181780" x="4951413" y="6684963"/>
          <p14:tracePt t="181805" x="4960938" y="6684963"/>
          <p14:tracePt t="182204" x="4941888" y="6675438"/>
          <p14:tracePt t="182227" x="4914900" y="6648450"/>
          <p14:tracePt t="182251" x="4868863" y="6592888"/>
          <p14:tracePt t="182275" x="4841875" y="6546850"/>
          <p14:tracePt t="182300" x="4822825" y="6538913"/>
          <p14:tracePt t="182322" x="4813300" y="6538913"/>
          <p14:tracePt t="182347" x="4795838" y="6529388"/>
          <p14:tracePt t="182370" x="4776788" y="6519863"/>
          <p14:tracePt t="182395" x="4740275" y="6483350"/>
          <p14:tracePt t="182418" x="4703763" y="6456363"/>
          <p14:tracePt t="182443" x="4676775" y="6383338"/>
          <p14:tracePt t="182467" x="4676775" y="6346825"/>
          <p14:tracePt t="182493" x="4676775" y="6300788"/>
          <p14:tracePt t="182517" x="4676775" y="6264275"/>
          <p14:tracePt t="182517" x="4676775" y="6254750"/>
          <p14:tracePt t="182542" x="4676775" y="6227763"/>
          <p14:tracePt t="182566" x="4676775" y="6181725"/>
          <p14:tracePt t="182591" x="4676775" y="6145213"/>
          <p14:tracePt t="182614" x="4686300" y="6118225"/>
          <p14:tracePt t="182639" x="4695825" y="6091238"/>
          <p14:tracePt t="182662" x="4713288" y="6045200"/>
          <p14:tracePt t="182688" x="4722813" y="6035675"/>
          <p14:tracePt t="182710" x="4740275" y="6018213"/>
          <p14:tracePt t="182735" x="4740275" y="6008688"/>
          <p14:tracePt t="182760" x="4749800" y="5999163"/>
          <p14:tracePt t="182808" x="4759325" y="5981700"/>
          <p14:tracePt t="182831" x="4768850" y="5981700"/>
          <p14:tracePt t="182857" x="4776788" y="5972175"/>
          <p14:tracePt t="182906" x="4805363" y="5962650"/>
          <p14:tracePt t="182930" x="4813300" y="5962650"/>
          <p14:tracePt t="182957" x="4822825" y="5954713"/>
          <p14:tracePt t="182981" x="4841875" y="5954713"/>
          <p14:tracePt t="183007" x="4859338" y="5954713"/>
          <p14:tracePt t="183031" x="4887913" y="5954713"/>
          <p14:tracePt t="183056" x="4895850" y="5954713"/>
          <p14:tracePt t="183080" x="4924425" y="5954713"/>
          <p14:tracePt t="183106" x="4932363" y="5954713"/>
          <p14:tracePt t="183130" x="4941888" y="5954713"/>
          <p14:tracePt t="183154" x="4951413" y="5954713"/>
          <p14:tracePt t="183179" x="4968875" y="5954713"/>
          <p14:tracePt t="183203" x="4978400" y="5954713"/>
          <p14:tracePt t="183227" x="5014913" y="5972175"/>
          <p14:tracePt t="183252" x="5024438" y="5972175"/>
          <p14:tracePt t="183277" x="5033963" y="5991225"/>
          <p14:tracePt t="183302" x="5060950" y="6018213"/>
          <p14:tracePt t="183326" x="5070475" y="6027738"/>
          <p14:tracePt t="183350" x="5078413" y="6035675"/>
          <p14:tracePt t="183374" x="5087938" y="6064250"/>
          <p14:tracePt t="183399" x="5087938" y="6100763"/>
          <p14:tracePt t="183423" x="5097463" y="6118225"/>
          <p14:tracePt t="183447" x="5097463" y="6137275"/>
          <p14:tracePt t="183472" x="5097463" y="6154738"/>
          <p14:tracePt t="183495" x="5106988" y="6181725"/>
          <p14:tracePt t="183542" x="5114925" y="6210300"/>
          <p14:tracePt t="183566" x="5114925" y="6218238"/>
          <p14:tracePt t="183590" x="5114925" y="6237288"/>
          <p14:tracePt t="183613" x="5114925" y="6246813"/>
          <p14:tracePt t="183639" x="5114925" y="6273800"/>
          <p14:tracePt t="183661" x="5114925" y="6300788"/>
          <p14:tracePt t="183686" x="5124450" y="6327775"/>
          <p14:tracePt t="183711" x="5124450" y="6337300"/>
          <p14:tracePt t="183736" x="5124450" y="6356350"/>
          <p14:tracePt t="183761" x="5124450" y="6373813"/>
          <p14:tracePt t="183786" x="5124450" y="6392863"/>
          <p14:tracePt t="183810" x="5124450" y="6410325"/>
          <p14:tracePt t="183835" x="5124450" y="6446838"/>
          <p14:tracePt t="183860" x="5124450" y="6456363"/>
          <p14:tracePt t="183884" x="5124450" y="6483350"/>
          <p14:tracePt t="183909" x="5124450" y="6492875"/>
          <p14:tracePt t="183934" x="5124450" y="6510338"/>
          <p14:tracePt t="183960" x="5124450" y="6529388"/>
          <p14:tracePt t="183986" x="5114925" y="6565900"/>
          <p14:tracePt t="184010" x="5097463" y="6583363"/>
          <p14:tracePt t="184058" x="5070475" y="6611938"/>
          <p14:tracePt t="184083" x="5060950" y="6611938"/>
          <p14:tracePt t="184108" x="5024438" y="6629400"/>
          <p14:tracePt t="184132" x="5014913" y="6629400"/>
          <p14:tracePt t="184157" x="4968875" y="6638925"/>
          <p14:tracePt t="184181" x="4951413" y="6638925"/>
          <p14:tracePt t="184206" x="4914900" y="6648450"/>
          <p14:tracePt t="184229" x="4887913" y="6648450"/>
          <p14:tracePt t="184254" x="4851400" y="6656388"/>
          <p14:tracePt t="184279" x="4813300" y="6656388"/>
          <p14:tracePt t="184304" x="4786313" y="6656388"/>
          <p14:tracePt t="184328" x="4759325" y="6656388"/>
          <p14:tracePt t="184377" x="4732338" y="6656388"/>
          <p14:tracePt t="184402" x="4713288" y="6656388"/>
          <p14:tracePt t="184428" x="4703763" y="6648450"/>
          <p14:tracePt t="184452" x="4695825" y="6638925"/>
          <p14:tracePt t="184477" x="4676775" y="6619875"/>
          <p14:tracePt t="184500" x="4667250" y="6611938"/>
          <p14:tracePt t="184524" x="4659313" y="6602413"/>
          <p14:tracePt t="184547" x="4649788" y="6575425"/>
          <p14:tracePt t="184574" x="4640263" y="6538913"/>
          <p14:tracePt t="184597" x="4640263" y="6519863"/>
          <p14:tracePt t="184623" x="4630738" y="6483350"/>
          <p14:tracePt t="184648" x="4622800" y="6446838"/>
          <p14:tracePt t="184674" x="4622800" y="6410325"/>
          <p14:tracePt t="184698" x="4622800" y="6392863"/>
          <p14:tracePt t="184723" x="4622800" y="6356350"/>
          <p14:tracePt t="184746" x="4622800" y="6346825"/>
          <p14:tracePt t="184772" x="4622800" y="6327775"/>
          <p14:tracePt t="184797" x="4622800" y="6291263"/>
          <p14:tracePt t="184822" x="4622800" y="6283325"/>
          <p14:tracePt t="184846" x="4622800" y="6254750"/>
          <p14:tracePt t="184872" x="4630738" y="6237288"/>
          <p14:tracePt t="184896" x="4640263" y="6218238"/>
          <p14:tracePt t="184922" x="4659313" y="6181725"/>
          <p14:tracePt t="184946" x="4667250" y="6145213"/>
          <p14:tracePt t="184974" x="4676775" y="6108700"/>
          <p14:tracePt t="184999" x="4686300" y="6100763"/>
          <p14:tracePt t="185024" x="4703763" y="6072188"/>
          <p14:tracePt t="185047" x="4703763" y="6064250"/>
          <p14:tracePt t="185047" x="4703763" y="6054725"/>
          <p14:tracePt t="185073" x="4713288" y="6035675"/>
          <p14:tracePt t="185097" x="4732338" y="6027738"/>
          <p14:tracePt t="185123" x="4740275" y="6018213"/>
          <p14:tracePt t="185146" x="4759325" y="5999163"/>
          <p14:tracePt t="185194" x="4786313" y="5991225"/>
          <p14:tracePt t="185217" x="4822825" y="5981700"/>
          <p14:tracePt t="185241" x="4859338" y="5972175"/>
          <p14:tracePt t="185265" x="4887913" y="5972175"/>
          <p14:tracePt t="185290" x="4905375" y="5972175"/>
          <p14:tracePt t="185313" x="4932363" y="5972175"/>
          <p14:tracePt t="185340" x="4978400" y="5972175"/>
          <p14:tracePt t="185364" x="5005388" y="5972175"/>
          <p14:tracePt t="185389" x="5014913" y="5972175"/>
          <p14:tracePt t="185389" x="5024438" y="5972175"/>
          <p14:tracePt t="185412" x="5033963" y="5981700"/>
          <p14:tracePt t="185438" x="5060950" y="5999163"/>
          <p14:tracePt t="185462" x="5078413" y="6008688"/>
          <p14:tracePt t="185487" x="5097463" y="6018213"/>
          <p14:tracePt t="185511" x="5106988" y="6045200"/>
          <p14:tracePt t="185535" x="5124450" y="6081713"/>
          <p14:tracePt t="185560" x="5133975" y="6118225"/>
          <p14:tracePt t="185584" x="5143500" y="6164263"/>
          <p14:tracePt t="185607" x="5160963" y="6200775"/>
          <p14:tracePt t="185631" x="5160963" y="6254750"/>
          <p14:tracePt t="185655" x="5160963" y="6264275"/>
          <p14:tracePt t="185679" x="5160963" y="6291263"/>
          <p14:tracePt t="185703" x="5170488" y="6319838"/>
          <p14:tracePt t="185729" x="5170488" y="6364288"/>
          <p14:tracePt t="185752" x="5170488" y="6400800"/>
          <p14:tracePt t="185777" x="5170488" y="6437313"/>
          <p14:tracePt t="185801" x="5170488" y="6473825"/>
          <p14:tracePt t="185826" x="5170488" y="6483350"/>
          <p14:tracePt t="185850" x="5170488" y="6519863"/>
          <p14:tracePt t="185875" x="5170488" y="6538913"/>
          <p14:tracePt t="185899" x="5170488" y="6556375"/>
          <p14:tracePt t="185924" x="5170488" y="6565900"/>
          <p14:tracePt t="185948" x="5160963" y="6592888"/>
          <p14:tracePt t="185976" x="5151438" y="6619875"/>
          <p14:tracePt t="186358" x="5151438" y="6602413"/>
          <p14:tracePt t="186382" x="5160963" y="6556375"/>
          <p14:tracePt t="186407" x="5160963" y="6546850"/>
          <p14:tracePt t="186431" x="5170488" y="6538913"/>
          <p14:tracePt t="186809" x="5180013" y="6510338"/>
          <p14:tracePt t="186834" x="5180013" y="6492875"/>
          <p14:tracePt t="186861" x="5180013" y="6473825"/>
          <p14:tracePt t="186884" x="5180013" y="6446838"/>
          <p14:tracePt t="187079" x="5187950" y="6446838"/>
          <p14:tracePt t="187104" x="5187950" y="6456363"/>
          <p14:tracePt t="187130" x="5197475" y="6483350"/>
          <p14:tracePt t="187154" x="5207000" y="6492875"/>
          <p14:tracePt t="187155" x="5216525" y="6502400"/>
          <p14:tracePt t="187181" x="5224463" y="6510338"/>
          <p14:tracePt t="187207" x="5233988" y="6519863"/>
          <p14:tracePt t="187231" x="5243513" y="6529388"/>
          <p14:tracePt t="187257" x="5280025" y="6538913"/>
          <p14:tracePt t="187280" x="5297488" y="6538913"/>
          <p14:tracePt t="187305" x="5334000" y="6538913"/>
          <p14:tracePt t="187329" x="5343525" y="6546850"/>
          <p14:tracePt t="187354" x="5362575" y="6546850"/>
          <p14:tracePt t="187376" x="5370513" y="6546850"/>
          <p14:tracePt t="187400" x="5399088" y="6519863"/>
          <p14:tracePt t="187424" x="5408613" y="6510338"/>
          <p14:tracePt t="187449" x="5416550" y="6483350"/>
          <p14:tracePt t="187472" x="5426075" y="6465888"/>
          <p14:tracePt t="187498" x="5435600" y="6429375"/>
          <p14:tracePt t="187522" x="5435600" y="6410325"/>
          <p14:tracePt t="187546" x="5435600" y="6373813"/>
          <p14:tracePt t="187570" x="5435600" y="6346825"/>
          <p14:tracePt t="187595" x="5435600" y="6327775"/>
          <p14:tracePt t="187619" x="5435600" y="6300788"/>
          <p14:tracePt t="187645" x="5416550" y="6273800"/>
          <p14:tracePt t="187669" x="5399088" y="6246813"/>
          <p14:tracePt t="187694" x="5380038" y="6210300"/>
          <p14:tracePt t="187718" x="5362575" y="6191250"/>
          <p14:tracePt t="187743" x="5326063" y="6173788"/>
          <p14:tracePt t="187767" x="5297488" y="6164263"/>
          <p14:tracePt t="187793" x="5289550" y="6164263"/>
          <p14:tracePt t="187816" x="5233988" y="6145213"/>
          <p14:tracePt t="187841" x="5207000" y="6145213"/>
          <p14:tracePt t="187865" x="5151438" y="6127750"/>
          <p14:tracePt t="187890" x="5124450" y="6127750"/>
          <p14:tracePt t="187914" x="5097463" y="6127750"/>
          <p14:tracePt t="187939" x="5070475" y="6127750"/>
          <p14:tracePt t="187964" x="5060950" y="6127750"/>
          <p14:tracePt t="187990" x="5051425" y="6127750"/>
          <p14:tracePt t="188013" x="5041900" y="6127750"/>
          <p14:tracePt t="188038" x="5024438" y="6127750"/>
          <p14:tracePt t="188062" x="5005388" y="6145213"/>
          <p14:tracePt t="188087" x="5005388" y="6164263"/>
          <p14:tracePt t="188111" x="5005388" y="6181725"/>
          <p14:tracePt t="188136" x="5005388" y="6210300"/>
          <p14:tracePt t="188159" x="5005388" y="6227763"/>
          <p14:tracePt t="188183" x="5005388" y="6246813"/>
          <p14:tracePt t="188207" x="5005388" y="6264275"/>
          <p14:tracePt t="188232" x="5005388" y="6291263"/>
          <p14:tracePt t="188256" x="5005388" y="6310313"/>
          <p14:tracePt t="188280" x="5005388" y="6337300"/>
          <p14:tracePt t="188303" x="5005388" y="6356350"/>
          <p14:tracePt t="188329" x="5024438" y="6392863"/>
          <p14:tracePt t="188354" x="5033963" y="6392863"/>
          <p14:tracePt t="188378" x="5051425" y="6419850"/>
          <p14:tracePt t="188403" x="5060950" y="6429375"/>
          <p14:tracePt t="188428" x="5070475" y="6446838"/>
          <p14:tracePt t="188451" x="5087938" y="6456363"/>
          <p14:tracePt t="188476" x="5124450" y="6456363"/>
          <p14:tracePt t="188499" x="5143500" y="6465888"/>
          <p14:tracePt t="188523" x="5180013" y="6473825"/>
          <p14:tracePt t="188548" x="5197475" y="6473825"/>
          <p14:tracePt t="188575" x="5233988" y="6483350"/>
          <p14:tracePt t="188598" x="5253038" y="6483350"/>
          <p14:tracePt t="188623" x="5289550" y="6483350"/>
          <p14:tracePt t="188647" x="5307013" y="6483350"/>
          <p14:tracePt t="188672" x="5326063" y="6483350"/>
          <p14:tracePt t="188697" x="5343525" y="6483350"/>
          <p14:tracePt t="188723" x="5362575" y="6483350"/>
          <p14:tracePt t="188748" x="5370513" y="6483350"/>
          <p14:tracePt t="188774" x="5389563" y="6473825"/>
          <p14:tracePt t="188798" x="5408613" y="6456363"/>
          <p14:tracePt t="188823" x="5416550" y="6446838"/>
          <p14:tracePt t="188873" x="5426075" y="6429375"/>
          <p14:tracePt t="188896" x="5426075" y="6419850"/>
          <p14:tracePt t="188923" x="5435600" y="6383338"/>
          <p14:tracePt t="188947" x="5435600" y="6373813"/>
          <p14:tracePt t="188974" x="5435600" y="6356350"/>
          <p14:tracePt t="188999" x="5435600" y="6346825"/>
          <p14:tracePt t="189023" x="5435600" y="6327775"/>
          <p14:tracePt t="189072" x="5435600" y="6319838"/>
          <p14:tracePt t="189095" x="5435600" y="6300788"/>
          <p14:tracePt t="189121" x="5435600" y="6283325"/>
          <p14:tracePt t="189144" x="5435600" y="6273800"/>
          <p14:tracePt t="189145" x="5435600" y="6264275"/>
          <p14:tracePt t="189169" x="5426075" y="6254750"/>
          <p14:tracePt t="189195" x="5408613" y="6218238"/>
          <p14:tracePt t="189219" x="5389563" y="6210300"/>
          <p14:tracePt t="189244" x="5362575" y="6173788"/>
          <p14:tracePt t="189270" x="5334000" y="6154738"/>
          <p14:tracePt t="189296" x="5316538" y="6154738"/>
          <p14:tracePt t="189320" x="5289550" y="6145213"/>
          <p14:tracePt t="189369" x="5270500" y="6145213"/>
          <p14:tracePt t="189415" x="5253038" y="6145213"/>
          <p14:tracePt t="189439" x="5224463" y="6145213"/>
          <p14:tracePt t="189462" x="5216525" y="6145213"/>
          <p14:tracePt t="189485" x="5187950" y="6154738"/>
          <p14:tracePt t="189582" x="5180013" y="6164263"/>
          <p14:tracePt t="189630" x="5160963" y="6181725"/>
          <p14:tracePt t="189655" x="5143500" y="6200775"/>
          <p14:tracePt t="189680" x="5133975" y="6210300"/>
          <p14:tracePt t="189705" x="5124450" y="6254750"/>
          <p14:tracePt t="189706" x="5124450" y="6264275"/>
          <p14:tracePt t="189731" x="5114925" y="6291263"/>
          <p14:tracePt t="189756" x="5106988" y="6327775"/>
          <p14:tracePt t="189780" x="5106988" y="6346825"/>
          <p14:tracePt t="189807" x="5097463" y="6383338"/>
          <p14:tracePt t="189830" x="5097463" y="6410325"/>
          <p14:tracePt t="189856" x="5097463" y="6446838"/>
          <p14:tracePt t="189880" x="5097463" y="6473825"/>
          <p14:tracePt t="189906" x="5097463" y="6502400"/>
          <p14:tracePt t="189931" x="5106988" y="6538913"/>
          <p14:tracePt t="189959" x="5114925" y="6556375"/>
          <p14:tracePt t="189983" x="5124450" y="6575425"/>
          <p14:tracePt t="190007" x="5133975" y="6592888"/>
          <p14:tracePt t="190031" x="5143500" y="6602413"/>
          <p14:tracePt t="190056" x="5160963" y="6602413"/>
          <p14:tracePt t="190080" x="5170488" y="6611938"/>
          <p14:tracePt t="190106" x="5187950" y="6619875"/>
          <p14:tracePt t="190130" x="5197475" y="6629400"/>
          <p14:tracePt t="190179" x="5216525" y="6638925"/>
          <p14:tracePt t="190203" x="5224463" y="6638925"/>
          <p14:tracePt t="190252" x="5243513" y="6648450"/>
          <p14:tracePt t="190299" x="5253038" y="6656388"/>
          <p14:tracePt t="190322" x="5260975" y="6656388"/>
          <p14:tracePt t="190346" x="5270500" y="6656388"/>
          <p14:tracePt t="190369" x="5280025" y="6656388"/>
          <p14:tracePt t="190394" x="5297488" y="6665913"/>
          <p14:tracePt t="190417" x="5316538" y="6665913"/>
          <p14:tracePt t="190443" x="5334000" y="6665913"/>
          <p14:tracePt t="190466" x="5362575" y="6665913"/>
          <p14:tracePt t="190490" x="5380038" y="6665913"/>
          <p14:tracePt t="190513" x="5408613" y="6665913"/>
          <p14:tracePt t="190539" x="5453063" y="6665913"/>
          <p14:tracePt t="190561" x="5481638" y="6665913"/>
          <p14:tracePt t="190586" x="5508625" y="6665913"/>
          <p14:tracePt t="190610" x="5526088" y="6665913"/>
          <p14:tracePt t="190635" x="5545138" y="6656388"/>
          <p14:tracePt t="190635" x="5554663" y="6648450"/>
          <p14:tracePt t="190659" x="5562600" y="6648450"/>
          <p14:tracePt t="190685" x="5581650" y="6638925"/>
          <p14:tracePt t="190709" x="5591175" y="6629400"/>
          <p14:tracePt t="190734" x="5599113" y="6619875"/>
          <p14:tracePt t="190855" x="5608638" y="6611938"/>
          <p14:tracePt t="190904" x="5608638" y="6602413"/>
          <p14:tracePt t="190928" x="5608638" y="6592888"/>
          <p14:tracePt t="190956" x="5618163" y="6575425"/>
          <p14:tracePt t="191005" x="5618163" y="6565900"/>
          <p14:tracePt t="191030" x="5618163" y="6556375"/>
          <p14:tracePt t="191101" x="5618163" y="6546850"/>
          <p14:tracePt t="196465" x="5224463" y="68389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pPr/>
                <a:r>
                  <a:rPr lang="en-US" sz="3600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Indirektno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merene</a:t>
                </a:r>
                <a:r>
                  <a:rPr lang="en-US" sz="3600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veli</a:t>
                </a:r>
                <a:r>
                  <a:rPr lang="sr-Latn-RS" sz="3600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čine</a:t>
                </a:r>
                <a:br>
                  <a:rPr lang="sr-Latn-RS" sz="3600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𝒚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𝒚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𝒂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𝒃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t="-3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AAC29658-F470-4864-8BB6-112BAFDBF8AB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476FD3A-D88D-4349-8A49-46D89ACC8109}"/>
                  </a:ext>
                </a:extLst>
              </p:cNvPr>
              <p:cNvSpPr/>
              <p:nvPr/>
            </p:nvSpPr>
            <p:spPr>
              <a:xfrm>
                <a:off x="533400" y="2164601"/>
                <a:ext cx="8153400" cy="39309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sr-Latn-RS" sz="2000" dirty="0"/>
                  <a:t>Najčešće u praksi: više od jedne direktno merene veličine utiče na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sr-Latn-RS" sz="2000" dirty="0"/>
              </a:p>
              <a:p>
                <a:pPr marL="285750" indent="-28575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sr-Latn-RS" sz="2000" dirty="0"/>
                  <a:t>Slučaj dve promenljive,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sr-Latn-RS" sz="2000" dirty="0"/>
                  <a:t> i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sr-Latn-RS" sz="2000" dirty="0"/>
              </a:p>
              <a:p>
                <a:pPr marL="285750" indent="-28575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sr-Latn-RS" sz="2000" dirty="0"/>
                  <a:t> parova vrednosti direktno merenih veličina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sr-Latn-RS" sz="2000" dirty="0"/>
                  <a:t> 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sr-Latn-RS" sz="2000" dirty="0"/>
                  <a:t> koje su merene u istom stanju sistema</a:t>
                </a:r>
              </a:p>
              <a:p>
                <a:pPr algn="ctr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limLoc m:val="undOvr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sr-Latn-RS" sz="2000" b="0" i="1" smtClean="0">
                        <a:latin typeface="Cambria Math" panose="02040503050406030204" pitchFamily="18" charset="0"/>
                      </a:rPr>
                      <m:t>            </m:t>
                    </m:r>
                    <m:d>
                      <m:dPr>
                        <m:begChr m:val="〈"/>
                        <m:endChr m:val="〉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limLoc m:val="undOvr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sr-Latn-RS" sz="2000" b="0" i="1" smtClean="0">
                        <a:latin typeface="Cambria Math" panose="02040503050406030204" pitchFamily="18" charset="0"/>
                      </a:rPr>
                      <m:t>         </m:t>
                    </m:r>
                    <m:d>
                      <m:dPr>
                        <m:begChr m:val="〈"/>
                        <m:endChr m:val="〉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d>
                      <m:dPr>
                        <m:begChr m:val="〈"/>
                        <m:endChr m:val="〉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</m:d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</m:t>
                    </m:r>
                    <m:d>
                      <m:dPr>
                        <m:begChr m:val="〈"/>
                        <m:endChr m:val="〉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</m:d>
                    <m:r>
                      <a:rPr lang="sr-Latn-R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sr-Latn-RS" sz="2000" dirty="0"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sr-Latn-RS" sz="20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sr-Latn-RS" sz="2000" dirty="0"/>
                  <a:t>Linearna propagacija devijacija (kao u slučaju jedne promenljive): </a:t>
                </a:r>
                <a:endParaRPr lang="en-US" sz="2000" dirty="0"/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sr-Latn-R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num>
                        <m:den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den>
                      </m:f>
                      <m:sSub>
                        <m:sSub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sr-Latn-R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num>
                        <m:den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den>
                      </m:f>
                      <m:sSub>
                        <m:sSub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sr-Latn-RS" sz="20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sr-Latn-RS" sz="2000" dirty="0"/>
                  <a:t>Znaci doprinosa fluktuacija </a:t>
                </a:r>
                <a14:m>
                  <m:oMath xmlns:m="http://schemas.openxmlformats.org/officeDocument/2006/math"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sr-Latn-RS" sz="2000" dirty="0"/>
                  <a:t> i </a:t>
                </a:r>
                <a14:m>
                  <m:oMath xmlns:m="http://schemas.openxmlformats.org/officeDocument/2006/math"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sr-Latn-RS" sz="2000" dirty="0"/>
                  <a:t> ne moraju da budu isti</a:t>
                </a:r>
                <a:endParaRPr lang="en-US" sz="20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476FD3A-D88D-4349-8A49-46D89ACC81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164601"/>
                <a:ext cx="8153400" cy="3930948"/>
              </a:xfrm>
              <a:prstGeom prst="rect">
                <a:avLst/>
              </a:prstGeom>
              <a:blipFill>
                <a:blip r:embed="rId6"/>
                <a:stretch>
                  <a:fillRect l="-673" t="-620" r="-748" b="-1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89BEA751-A66C-47E0-9490-6AE75B514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16</a:t>
            </a:fld>
            <a:endParaRPr 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5F74FEC-C669-4C9B-9668-58C2A10C66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334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938"/>
    </mc:Choice>
    <mc:Fallback xmlns="">
      <p:transition spd="slow" advTm="140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build="p"/>
    </p:bldLst>
  </p:timing>
  <p:extLst>
    <p:ext uri="{3A86A75C-4F4B-4683-9AE1-C65F6400EC91}">
      <p14:laserTraceLst xmlns:p14="http://schemas.microsoft.com/office/powerpoint/2010/main">
        <p14:tracePtLst>
          <p14:tracePt t="1643" x="722313" y="2292350"/>
          <p14:tracePt t="1675" x="703263" y="2309813"/>
          <p14:tracePt t="1715" x="693738" y="2319338"/>
          <p14:tracePt t="1879" x="685800" y="2319338"/>
          <p14:tracePt t="2020" x="676275" y="2309813"/>
          <p14:tracePt t="2241" x="657225" y="2301875"/>
          <p14:tracePt t="63806" x="657225" y="2374900"/>
          <p14:tracePt t="63830" x="657225" y="2465388"/>
          <p14:tracePt t="63842" x="657225" y="2565400"/>
          <p14:tracePt t="63854" x="657225" y="2620963"/>
          <p14:tracePt t="63866" x="657225" y="2674938"/>
          <p14:tracePt t="63890" x="676275" y="2903538"/>
          <p14:tracePt t="63913" x="685800" y="2976563"/>
          <p14:tracePt t="63935" x="693738" y="3013075"/>
          <p14:tracePt t="63946" x="693738" y="3022600"/>
          <p14:tracePt t="63968" x="703263" y="3041650"/>
          <p14:tracePt t="64002" x="712788" y="3114675"/>
          <p14:tracePt t="64026" x="712788" y="3141663"/>
          <p14:tracePt t="64037" x="712788" y="3151188"/>
          <p14:tracePt t="64111" x="712788" y="3159125"/>
          <p14:tracePt t="64142" x="712788" y="3195638"/>
          <p14:tracePt t="64152" x="712788" y="3205163"/>
          <p14:tracePt t="64164" x="712788" y="3232150"/>
          <p14:tracePt t="64176" x="712788" y="3260725"/>
          <p14:tracePt t="64198" x="685800" y="3305175"/>
          <p14:tracePt t="64219" x="685800" y="3314700"/>
          <p14:tracePt t="64230" x="676275" y="3324225"/>
          <p14:tracePt t="67957" x="676275" y="3314700"/>
          <p14:tracePt t="85668" x="685800" y="3333750"/>
          <p14:tracePt t="85681" x="693738" y="3360738"/>
          <p14:tracePt t="85693" x="703263" y="3370263"/>
          <p14:tracePt t="85705" x="730250" y="3424238"/>
          <p14:tracePt t="85729" x="749300" y="3451225"/>
          <p14:tracePt t="85739" x="749300" y="3460750"/>
          <p14:tracePt t="85763" x="776288" y="3516313"/>
          <p14:tracePt t="85785" x="803275" y="3570288"/>
          <p14:tracePt t="85810" x="839788" y="3652838"/>
          <p14:tracePt t="85820" x="839788" y="3662363"/>
          <p14:tracePt t="85833" x="858838" y="3698875"/>
          <p14:tracePt t="85845" x="885825" y="3752850"/>
          <p14:tracePt t="85868" x="904875" y="3808413"/>
          <p14:tracePt t="85879" x="912813" y="3816350"/>
          <p14:tracePt t="85893" x="922338" y="3844925"/>
          <p14:tracePt t="85915" x="949325" y="3871913"/>
          <p14:tracePt t="85926" x="949325" y="3889375"/>
          <p14:tracePt t="85949" x="949325" y="3908425"/>
          <p14:tracePt t="85960" x="968375" y="3927475"/>
          <p14:tracePt t="85977" x="977900" y="3935413"/>
          <p14:tracePt t="85989" x="985838" y="3954463"/>
          <p14:tracePt t="86012" x="995363" y="3971925"/>
          <p14:tracePt t="86034" x="1022350" y="4008438"/>
          <p14:tracePt t="86054" x="1041400" y="4054475"/>
          <p14:tracePt t="86065" x="1050925" y="4064000"/>
          <p14:tracePt t="86087" x="1068388" y="4110038"/>
          <p14:tracePt t="86098" x="1077913" y="4117975"/>
          <p14:tracePt t="86119" x="1096963" y="4137025"/>
          <p14:tracePt t="86130" x="1104900" y="4146550"/>
          <p14:tracePt t="86152" x="1114425" y="4146550"/>
          <p14:tracePt t="91235" x="1123950" y="4154488"/>
          <p14:tracePt t="91246" x="1150938" y="4164013"/>
          <p14:tracePt t="91268" x="1323975" y="4200525"/>
          <p14:tracePt t="91279" x="1571625" y="4246563"/>
          <p14:tracePt t="91302" x="1817688" y="4273550"/>
          <p14:tracePt t="91313" x="2082800" y="4319588"/>
          <p14:tracePt t="91325" x="2219325" y="4365625"/>
          <p14:tracePt t="91336" x="2393950" y="4392613"/>
          <p14:tracePt t="91360" x="3160713" y="4519613"/>
          <p14:tracePt t="91382" x="3552825" y="4556125"/>
          <p14:tracePt t="91405" x="4073525" y="4556125"/>
          <p14:tracePt t="91415" x="4229100" y="4556125"/>
          <p14:tracePt t="91437" x="4659313" y="4556125"/>
          <p14:tracePt t="91448" x="4768850" y="4556125"/>
          <p14:tracePt t="91471" x="5087938" y="4548188"/>
          <p14:tracePt t="91482" x="5197475" y="4548188"/>
          <p14:tracePt t="91495" x="5408613" y="4538663"/>
          <p14:tracePt t="91518" x="5654675" y="4538663"/>
          <p14:tracePt t="91530" x="5737225" y="4519613"/>
          <p14:tracePt t="91551" x="5937250" y="4492625"/>
          <p14:tracePt t="91563" x="6010275" y="4483100"/>
          <p14:tracePt t="91574" x="6184900" y="4465638"/>
          <p14:tracePt t="91585" x="6275388" y="4465638"/>
          <p14:tracePt t="91585" x="6375400" y="4465638"/>
          <p14:tracePt t="91611" x="6559550" y="4465638"/>
          <p14:tracePt t="91633" x="6842125" y="4465638"/>
          <p14:tracePt t="91656" x="6978650" y="4465638"/>
          <p14:tracePt t="91887" x="6961188" y="4465638"/>
          <p14:tracePt t="91909" x="6878638" y="4465638"/>
          <p14:tracePt t="91919" x="6851650" y="4456113"/>
          <p14:tracePt t="91942" x="6759575" y="4438650"/>
          <p14:tracePt t="91965" x="6723063" y="4419600"/>
          <p14:tracePt t="91965" x="6696075" y="4410075"/>
          <p14:tracePt t="91977" x="6677025" y="4392613"/>
          <p14:tracePt t="92001" x="6632575" y="4365625"/>
          <p14:tracePt t="92022" x="6596063" y="4329113"/>
          <p14:tracePt t="92046" x="6530975" y="4273550"/>
          <p14:tracePt t="92056" x="6523038" y="4256088"/>
          <p14:tracePt t="92080" x="6467475" y="4183063"/>
          <p14:tracePt t="92091" x="6430963" y="4137025"/>
          <p14:tracePt t="92104" x="6375400" y="4090988"/>
          <p14:tracePt t="92115" x="6321425" y="4054475"/>
          <p14:tracePt t="92137" x="6265863" y="4017963"/>
          <p14:tracePt t="92160" x="6202363" y="4000500"/>
          <p14:tracePt t="92171" x="6175375" y="3990975"/>
          <p14:tracePt t="92194" x="6148388" y="3990975"/>
          <p14:tracePt t="92216" x="6111875" y="3990975"/>
          <p14:tracePt t="92227" x="6065838" y="3990975"/>
          <p14:tracePt t="92250" x="6002338" y="3990975"/>
          <p14:tracePt t="92261" x="5956300" y="3990975"/>
          <p14:tracePt t="92283" x="5891213" y="3990975"/>
          <p14:tracePt t="92294" x="5864225" y="4008438"/>
          <p14:tracePt t="92306" x="5827713" y="4027488"/>
          <p14:tracePt t="92329" x="5791200" y="4064000"/>
          <p14:tracePt t="92340" x="5745163" y="4100513"/>
          <p14:tracePt t="92364" x="5727700" y="4137025"/>
          <p14:tracePt t="92386" x="5691188" y="4264025"/>
          <p14:tracePt t="92410" x="5691188" y="4310063"/>
          <p14:tracePt t="92420" x="5691188" y="4365625"/>
          <p14:tracePt t="92434" x="5691188" y="4402138"/>
          <p14:tracePt t="92446" x="5691188" y="4419600"/>
          <p14:tracePt t="92469" x="5708650" y="4502150"/>
          <p14:tracePt t="92480" x="5718175" y="4519613"/>
          <p14:tracePt t="92493" x="5727700" y="4538663"/>
          <p14:tracePt t="92503" x="5754688" y="4575175"/>
          <p14:tracePt t="92532" x="5846763" y="4621213"/>
          <p14:tracePt t="92544" x="5873750" y="4638675"/>
          <p14:tracePt t="92556" x="5919788" y="4648200"/>
          <p14:tracePt t="92580" x="6075363" y="4657725"/>
          <p14:tracePt t="92592" x="6111875" y="4657725"/>
          <p14:tracePt t="92604" x="6156325" y="4657725"/>
          <p14:tracePt t="92615" x="6202363" y="4657725"/>
          <p14:tracePt t="92638" x="6284913" y="4629150"/>
          <p14:tracePt t="92648" x="6294438" y="4629150"/>
          <p14:tracePt t="92671" x="6338888" y="4584700"/>
          <p14:tracePt t="92697" x="6357938" y="4538663"/>
          <p14:tracePt t="92724" x="6384925" y="4465638"/>
          <p14:tracePt t="92746" x="6384925" y="4410075"/>
          <p14:tracePt t="92757" x="6394450" y="4365625"/>
          <p14:tracePt t="92780" x="6394450" y="4300538"/>
          <p14:tracePt t="92792" x="6394450" y="4246563"/>
          <p14:tracePt t="92804" x="6394450" y="4183063"/>
          <p14:tracePt t="92827" x="6348413" y="4117975"/>
          <p14:tracePt t="92839" x="6321425" y="4081463"/>
          <p14:tracePt t="92863" x="6248400" y="4008438"/>
          <p14:tracePt t="92884" x="6165850" y="3954463"/>
          <p14:tracePt t="92896" x="6138863" y="3944938"/>
          <p14:tracePt t="92920" x="6102350" y="3927475"/>
          <p14:tracePt t="92943" x="6065838" y="3917950"/>
          <p14:tracePt t="92966" x="6019800" y="3917950"/>
          <p14:tracePt t="92978" x="6010275" y="3917950"/>
          <p14:tracePt t="93000" x="5983288" y="3917950"/>
          <p14:tracePt t="93011" x="5973763" y="3917950"/>
          <p14:tracePt t="93024" x="5937250" y="3917950"/>
          <p14:tracePt t="93037" x="5929313" y="3917950"/>
          <p14:tracePt t="93061" x="5864225" y="3963988"/>
          <p14:tracePt t="93083" x="5837238" y="3990975"/>
          <p14:tracePt t="93106" x="5810250" y="4037013"/>
          <p14:tracePt t="93116" x="5810250" y="4044950"/>
          <p14:tracePt t="93138" x="5800725" y="4081463"/>
          <p14:tracePt t="93149" x="5800725" y="4100513"/>
          <p14:tracePt t="93170" x="5800725" y="4173538"/>
          <p14:tracePt t="93193" x="5800725" y="4246563"/>
          <p14:tracePt t="93214" x="5818188" y="4310063"/>
          <p14:tracePt t="93224" x="5837238" y="4365625"/>
          <p14:tracePt t="93246" x="5873750" y="4419600"/>
          <p14:tracePt t="93258" x="5910263" y="4456113"/>
          <p14:tracePt t="93281" x="5992813" y="4502150"/>
          <p14:tracePt t="93292" x="6019800" y="4511675"/>
          <p14:tracePt t="93305" x="6075363" y="4529138"/>
          <p14:tracePt t="93328" x="6102350" y="4529138"/>
          <p14:tracePt t="93339" x="6111875" y="4529138"/>
          <p14:tracePt t="93812" x="6111875" y="4548188"/>
          <p14:tracePt t="93833" x="6111875" y="4556125"/>
          <p14:tracePt t="94360" x="6119813" y="4538663"/>
          <p14:tracePt t="94370" x="6138863" y="4483100"/>
          <p14:tracePt t="94393" x="6119813" y="4511675"/>
          <p14:tracePt t="94427" x="6102350" y="4511675"/>
          <p14:tracePt t="94448" x="6092825" y="4502150"/>
          <p14:tracePt t="94460" x="6083300" y="4492625"/>
          <p14:tracePt t="94504" x="6083300" y="4483100"/>
          <p14:tracePt t="94536" x="6092825" y="4483100"/>
          <p14:tracePt t="94559" x="6102350" y="4483100"/>
          <p14:tracePt t="94570" x="6119813" y="4475163"/>
          <p14:tracePt t="94594" x="6138863" y="4475163"/>
          <p14:tracePt t="94617" x="6175375" y="4475163"/>
          <p14:tracePt t="94639" x="6202363" y="4475163"/>
          <p14:tracePt t="94650" x="6221413" y="4475163"/>
          <p14:tracePt t="94663" x="6248400" y="4483100"/>
          <p14:tracePt t="94674" x="6265863" y="4483100"/>
          <p14:tracePt t="94697" x="6302375" y="4483100"/>
          <p14:tracePt t="94707" x="6321425" y="4483100"/>
          <p14:tracePt t="94729" x="6357938" y="4492625"/>
          <p14:tracePt t="94752" x="6394450" y="4502150"/>
          <p14:tracePt t="94765" x="6430963" y="4502150"/>
          <p14:tracePt t="94777" x="6486525" y="4502150"/>
          <p14:tracePt t="94788" x="6503988" y="4511675"/>
          <p14:tracePt t="94811" x="6596063" y="4529138"/>
          <p14:tracePt t="94821" x="6640513" y="4529138"/>
          <p14:tracePt t="94844" x="6686550" y="4529138"/>
          <p14:tracePt t="94865" x="6732588" y="4529138"/>
          <p14:tracePt t="94889" x="6750050" y="4529138"/>
          <p14:tracePt t="95009" x="6750050" y="4538663"/>
          <p14:tracePt t="95140" x="6759575" y="4538663"/>
          <p14:tracePt t="95165" x="6769100" y="4538663"/>
          <p14:tracePt t="95175" x="6786563" y="4529138"/>
          <p14:tracePt t="95197" x="6796088" y="4529138"/>
          <p14:tracePt t="95208" x="6805613" y="4519613"/>
          <p14:tracePt t="95241" x="6815138" y="4511675"/>
          <p14:tracePt t="96126" x="6815138" y="4502150"/>
          <p14:tracePt t="96523" x="6805613" y="4502150"/>
          <p14:tracePt t="96764" x="6832600" y="4502150"/>
          <p14:tracePt t="96786" x="6851650" y="4502150"/>
          <p14:tracePt t="96798" x="6869113" y="4502150"/>
          <p14:tracePt t="96819" x="6915150" y="4502150"/>
          <p14:tracePt t="96819" x="6932613" y="4502150"/>
          <p14:tracePt t="96842" x="6997700" y="4502150"/>
          <p14:tracePt t="96864" x="7061200" y="4502150"/>
          <p14:tracePt t="96875" x="7107238" y="4502150"/>
          <p14:tracePt t="96896" x="7153275" y="4502150"/>
          <p14:tracePt t="96909" x="7216775" y="4502150"/>
          <p14:tracePt t="96930" x="7262813" y="4502150"/>
          <p14:tracePt t="96941" x="7326313" y="4502150"/>
          <p14:tracePt t="96953" x="7372350" y="4492625"/>
          <p14:tracePt t="96976" x="7435850" y="4492625"/>
          <p14:tracePt t="96985" x="7472363" y="4492625"/>
          <p14:tracePt t="97011" x="7508875" y="4483100"/>
          <p14:tracePt t="97011" x="7526338" y="4483100"/>
          <p14:tracePt t="97022" x="7545388" y="4483100"/>
          <p14:tracePt t="97035" x="7554913" y="4483100"/>
          <p14:tracePt t="97047" x="7591425" y="4465638"/>
          <p14:tracePt t="97069" x="7600950" y="4465638"/>
          <p14:tracePt t="97291" x="7554913" y="4465638"/>
          <p14:tracePt t="97313" x="7518400" y="4475163"/>
          <p14:tracePt t="97324" x="7481888" y="4475163"/>
          <p14:tracePt t="97347" x="7445375" y="4475163"/>
          <p14:tracePt t="97369" x="7389813" y="4483100"/>
          <p14:tracePt t="97381" x="7372350" y="4483100"/>
          <p14:tracePt t="97381" x="7353300" y="4483100"/>
          <p14:tracePt t="97393" x="7335838" y="4483100"/>
          <p14:tracePt t="97402" x="7316788" y="4483100"/>
          <p14:tracePt t="97426" x="7307263" y="4483100"/>
          <p14:tracePt t="97435" x="7280275" y="4483100"/>
          <p14:tracePt t="97460" x="7253288" y="4483100"/>
          <p14:tracePt t="97482" x="7180263" y="4483100"/>
          <p14:tracePt t="97505" x="7161213" y="4483100"/>
          <p14:tracePt t="97549" x="7153275" y="4492625"/>
          <p14:tracePt t="97925" x="7161213" y="4492625"/>
          <p14:tracePt t="97956" x="7170738" y="4492625"/>
          <p14:tracePt t="97989" x="7180263" y="4492625"/>
          <p14:tracePt t="97989" x="7189788" y="4483100"/>
          <p14:tracePt t="98013" x="7197725" y="4483100"/>
          <p14:tracePt t="98035" x="7207250" y="4483100"/>
          <p14:tracePt t="98048" x="7216775" y="4483100"/>
          <p14:tracePt t="98070" x="7243763" y="4483100"/>
          <p14:tracePt t="98081" x="7262813" y="4483100"/>
          <p14:tracePt t="98094" x="7289800" y="4483100"/>
          <p14:tracePt t="98104" x="7299325" y="4483100"/>
          <p14:tracePt t="98126" x="7316788" y="4483100"/>
          <p14:tracePt t="98160" x="7326313" y="4483100"/>
          <p14:tracePt t="98176" x="7343775" y="4483100"/>
          <p14:tracePt t="98186" x="7362825" y="4483100"/>
          <p14:tracePt t="98210" x="7389813" y="4483100"/>
          <p14:tracePt t="98221" x="7408863" y="4483100"/>
          <p14:tracePt t="98243" x="7435850" y="4483100"/>
          <p14:tracePt t="98253" x="7481888" y="4483100"/>
          <p14:tracePt t="98264" x="7489825" y="4483100"/>
          <p14:tracePt t="98287" x="7535863" y="4483100"/>
          <p14:tracePt t="98298" x="7554913" y="4483100"/>
          <p14:tracePt t="98319" x="7564438" y="4483100"/>
          <p14:tracePt t="98400" x="7572375" y="4483100"/>
          <p14:tracePt t="104884" x="7508875" y="4483100"/>
          <p14:tracePt t="104896" x="7416800" y="4529138"/>
          <p14:tracePt t="104918" x="7170738" y="4621213"/>
          <p14:tracePt t="104929" x="7070725" y="4657725"/>
          <p14:tracePt t="104951" x="6759575" y="4721225"/>
          <p14:tracePt t="104962" x="6632575" y="4738688"/>
          <p14:tracePt t="104973" x="6330950" y="4757738"/>
          <p14:tracePt t="104984" x="6165850" y="4757738"/>
          <p14:tracePt t="105007" x="5691188" y="4811713"/>
          <p14:tracePt t="105029" x="5233988" y="4876800"/>
          <p14:tracePt t="105039" x="5087938" y="4894263"/>
          <p14:tracePt t="105062" x="4649788" y="4930775"/>
          <p14:tracePt t="105097" x="3937000" y="5013325"/>
          <p14:tracePt t="105120" x="3690938" y="5013325"/>
          <p14:tracePt t="105132" x="3471863" y="5013325"/>
          <p14:tracePt t="105146" x="3243263" y="5013325"/>
          <p14:tracePt t="105168" x="3014663" y="5013325"/>
          <p14:tracePt t="105178" x="2795588" y="5013325"/>
          <p14:tracePt t="105201" x="2566988" y="5022850"/>
          <p14:tracePt t="105213" x="2357438" y="5040313"/>
          <p14:tracePt t="105224" x="2238375" y="5049838"/>
          <p14:tracePt t="105235" x="2146300" y="5068888"/>
          <p14:tracePt t="105261" x="1800225" y="5068888"/>
          <p14:tracePt t="105284" x="1671638" y="5068888"/>
          <p14:tracePt t="105307" x="1416050" y="5068888"/>
          <p14:tracePt t="105318" x="1360488" y="5068888"/>
          <p14:tracePt t="105340" x="1279525" y="5032375"/>
          <p14:tracePt t="105351" x="1233488" y="5013325"/>
          <p14:tracePt t="105363" x="1206500" y="5003800"/>
          <p14:tracePt t="105375" x="1141413" y="4967288"/>
          <p14:tracePt t="105398" x="1068388" y="4940300"/>
          <p14:tracePt t="105420" x="1022350" y="4922838"/>
          <p14:tracePt t="105431" x="1004888" y="4903788"/>
          <p14:tracePt t="105444" x="985838" y="4894263"/>
          <p14:tracePt t="105453" x="949325" y="4867275"/>
          <p14:tracePt t="105476" x="904875" y="4857750"/>
          <p14:tracePt t="105486" x="876300" y="4830763"/>
          <p14:tracePt t="105510" x="831850" y="4803775"/>
          <p14:tracePt t="105520" x="822325" y="4803775"/>
          <p14:tracePt t="105533" x="812800" y="4794250"/>
          <p14:tracePt t="105566" x="795338" y="4784725"/>
          <p14:tracePt t="105589" x="766763" y="4767263"/>
          <p14:tracePt t="105613" x="739775" y="4757738"/>
          <p14:tracePt t="105625" x="730250" y="4757738"/>
          <p14:tracePt t="105648" x="712788" y="4738688"/>
          <p14:tracePt t="105669" x="693738" y="4730750"/>
          <p14:tracePt t="105723" x="676275" y="4721225"/>
          <p14:tracePt t="110763" x="722313" y="4694238"/>
          <p14:tracePt t="110775" x="749300" y="4694238"/>
          <p14:tracePt t="110797" x="1004888" y="4840288"/>
          <p14:tracePt t="110829" x="1416050" y="5059363"/>
          <p14:tracePt t="110841" x="1552575" y="5113338"/>
          <p14:tracePt t="110864" x="2063750" y="5305425"/>
          <p14:tracePt t="110874" x="2255838" y="5351463"/>
          <p14:tracePt t="110886" x="2447925" y="5397500"/>
          <p14:tracePt t="110911" x="3289300" y="5561013"/>
          <p14:tracePt t="110943" x="3983038" y="5707063"/>
          <p14:tracePt t="110966" x="4265613" y="5753100"/>
          <p14:tracePt t="110978" x="4484688" y="5780088"/>
          <p14:tracePt t="111000" x="4576763" y="5780088"/>
          <p14:tracePt t="111023" x="4613275" y="5780088"/>
          <p14:tracePt t="111494" x="4613275" y="5789613"/>
          <p14:tracePt t="111612" x="4594225" y="5789613"/>
          <p14:tracePt t="111633" x="4567238" y="5780088"/>
          <p14:tracePt t="111658" x="4440238" y="5726113"/>
          <p14:tracePt t="111668" x="4421188" y="5716588"/>
          <p14:tracePt t="111691" x="4375150" y="5697538"/>
          <p14:tracePt t="111702" x="4357688" y="5689600"/>
          <p14:tracePt t="111716" x="4330700" y="5670550"/>
          <p14:tracePt t="111727" x="4321175" y="5661025"/>
          <p14:tracePt t="111749" x="4302125" y="5643563"/>
          <p14:tracePt t="111762" x="4292600" y="5643563"/>
          <p14:tracePt t="111774" x="4284663" y="5634038"/>
          <p14:tracePt t="111964" x="4284663" y="5624513"/>
          <p14:tracePt t="112420" x="4284663" y="5634038"/>
          <p14:tracePt t="112432" x="4284663" y="5643563"/>
          <p14:tracePt t="112445" x="4292600" y="5643563"/>
          <p14:tracePt t="112480" x="4302125" y="5661025"/>
          <p14:tracePt t="112588" x="4311650" y="5653088"/>
          <p14:tracePt t="112611" x="4321175" y="5634038"/>
          <p14:tracePt t="112620" x="4330700" y="5597525"/>
          <p14:tracePt t="112632" x="4338638" y="5580063"/>
          <p14:tracePt t="112644" x="4338638" y="5570538"/>
          <p14:tracePt t="112667" x="4357688" y="5470525"/>
          <p14:tracePt t="112690" x="4367213" y="5451475"/>
          <p14:tracePt t="112701" x="4367213" y="5424488"/>
          <p14:tracePt t="112712" x="4375150" y="5405438"/>
          <p14:tracePt t="112724" x="4375150" y="5387975"/>
          <p14:tracePt t="112748" x="4375150" y="5324475"/>
          <p14:tracePt t="112759" x="4375150" y="5305425"/>
          <p14:tracePt t="112781" x="4375150" y="5241925"/>
          <p14:tracePt t="112793" x="4375150" y="5195888"/>
          <p14:tracePt t="112827" x="4375150" y="5141913"/>
          <p14:tracePt t="112838" x="4375150" y="5132388"/>
          <p14:tracePt t="112862" x="4367213" y="5076825"/>
          <p14:tracePt t="112885" x="4357688" y="5049838"/>
          <p14:tracePt t="112921" x="4338638" y="5013325"/>
          <p14:tracePt t="112933" x="4330700" y="5003800"/>
          <p14:tracePt t="112945" x="4321175" y="4995863"/>
          <p14:tracePt t="112980" x="4284663" y="4986338"/>
          <p14:tracePt t="112994" x="4256088" y="4959350"/>
          <p14:tracePt t="113007" x="4256088" y="4949825"/>
          <p14:tracePt t="113030" x="4229100" y="4940300"/>
          <p14:tracePt t="113041" x="4219575" y="4940300"/>
          <p14:tracePt t="113053" x="4192588" y="4940300"/>
          <p14:tracePt t="113077" x="4183063" y="4940300"/>
          <p14:tracePt t="113077" x="4175125" y="4940300"/>
          <p14:tracePt t="113087" x="4156075" y="4940300"/>
          <p14:tracePt t="113111" x="4119563" y="4940300"/>
          <p14:tracePt t="113121" x="4102100" y="4940300"/>
          <p14:tracePt t="113133" x="4083050" y="4949825"/>
          <p14:tracePt t="113144" x="4073525" y="4949825"/>
          <p14:tracePt t="113166" x="4037013" y="4967288"/>
          <p14:tracePt t="113177" x="4019550" y="4976813"/>
          <p14:tracePt t="113199" x="4000500" y="4995863"/>
          <p14:tracePt t="113220" x="3983038" y="5013325"/>
          <p14:tracePt t="113231" x="3963988" y="5040313"/>
          <p14:tracePt t="113243" x="3956050" y="5068888"/>
          <p14:tracePt t="113254" x="3946525" y="5076825"/>
          <p14:tracePt t="113277" x="3919538" y="5141913"/>
          <p14:tracePt t="113286" x="3919538" y="5159375"/>
          <p14:tracePt t="113310" x="3919538" y="5186363"/>
          <p14:tracePt t="113319" x="3919538" y="5195888"/>
          <p14:tracePt t="113342" x="3910013" y="5241925"/>
          <p14:tracePt t="113353" x="3910013" y="5278438"/>
          <p14:tracePt t="113366" x="3910013" y="5295900"/>
          <p14:tracePt t="113387" x="3910013" y="5324475"/>
          <p14:tracePt t="113397" x="3910013" y="5332413"/>
          <p14:tracePt t="113419" x="3910013" y="5378450"/>
          <p14:tracePt t="113430" x="3910013" y="5405438"/>
          <p14:tracePt t="113442" x="3910013" y="5414963"/>
          <p14:tracePt t="113463" x="3927475" y="5461000"/>
          <p14:tracePt t="113474" x="3927475" y="5478463"/>
          <p14:tracePt t="113497" x="3956050" y="5543550"/>
          <p14:tracePt t="113529" x="3992563" y="5616575"/>
          <p14:tracePt t="113563" x="4029075" y="5680075"/>
          <p14:tracePt t="113585" x="4037013" y="5716588"/>
          <p14:tracePt t="113609" x="4065588" y="5743575"/>
          <p14:tracePt t="113643" x="4065588" y="5753100"/>
          <p14:tracePt t="113677" x="4073525" y="5753100"/>
          <p14:tracePt t="113710" x="4092575" y="5762625"/>
          <p14:tracePt t="113733" x="4129088" y="5770563"/>
          <p14:tracePt t="113744" x="4146550" y="5770563"/>
          <p14:tracePt t="113756" x="4165600" y="5770563"/>
          <p14:tracePt t="113780" x="4183063" y="5770563"/>
          <p14:tracePt t="113792" x="4202113" y="5770563"/>
          <p14:tracePt t="113804" x="4229100" y="5753100"/>
          <p14:tracePt t="113815" x="4238625" y="5743575"/>
          <p14:tracePt t="113836" x="4275138" y="5689600"/>
          <p14:tracePt t="113858" x="4284663" y="5670550"/>
          <p14:tracePt t="113869" x="4321175" y="5643563"/>
          <p14:tracePt t="113883" x="4338638" y="5616575"/>
          <p14:tracePt t="113894" x="4338638" y="5607050"/>
          <p14:tracePt t="113916" x="4357688" y="5570538"/>
          <p14:tracePt t="113927" x="4367213" y="5551488"/>
          <p14:tracePt t="113949" x="4384675" y="5487988"/>
          <p14:tracePt t="113961" x="4394200" y="5470525"/>
          <p14:tracePt t="113961" x="4394200" y="5451475"/>
          <p14:tracePt t="113995" x="4421188" y="5351463"/>
          <p14:tracePt t="114030" x="4421188" y="5268913"/>
          <p14:tracePt t="114040" x="4421188" y="5251450"/>
          <p14:tracePt t="114063" x="4421188" y="5186363"/>
          <p14:tracePt t="114083" x="4421188" y="5159375"/>
          <p14:tracePt t="114096" x="4421188" y="5132388"/>
          <p14:tracePt t="114117" x="4421188" y="5105400"/>
          <p14:tracePt t="114137" x="4411663" y="5076825"/>
          <p14:tracePt t="114148" x="4394200" y="5059363"/>
          <p14:tracePt t="114169" x="4367213" y="5013325"/>
          <p14:tracePt t="114180" x="4367213" y="5003800"/>
          <p14:tracePt t="114201" x="4338638" y="4976813"/>
          <p14:tracePt t="114211" x="4330700" y="4967288"/>
          <p14:tracePt t="114242" x="4321175" y="4959350"/>
          <p14:tracePt t="114252" x="4292600" y="4949825"/>
          <p14:tracePt t="114275" x="4275138" y="4940300"/>
          <p14:tracePt t="114285" x="4248150" y="4930775"/>
          <p14:tracePt t="114306" x="4238625" y="4930775"/>
          <p14:tracePt t="114317" x="4219575" y="4930775"/>
          <p14:tracePt t="114339" x="4202113" y="4930775"/>
          <p14:tracePt t="114349" x="4183063" y="4930775"/>
          <p14:tracePt t="114363" x="4165600" y="4930775"/>
          <p14:tracePt t="114384" x="4138613" y="4949825"/>
          <p14:tracePt t="114396" x="4119563" y="4959350"/>
          <p14:tracePt t="114419" x="4102100" y="4967288"/>
          <p14:tracePt t="114430" x="4073525" y="4976813"/>
          <p14:tracePt t="114452" x="4056063" y="4995863"/>
          <p14:tracePt t="114474" x="4029075" y="5040313"/>
          <p14:tracePt t="114484" x="4029075" y="5049838"/>
          <p14:tracePt t="114507" x="4000500" y="5105400"/>
          <p14:tracePt t="114529" x="3992563" y="5122863"/>
          <p14:tracePt t="114541" x="3983038" y="5159375"/>
          <p14:tracePt t="114564" x="3973513" y="5186363"/>
          <p14:tracePt t="114585" x="3963988" y="5241925"/>
          <p14:tracePt t="114597" x="3963988" y="5268913"/>
          <p14:tracePt t="114619" x="3956050" y="5360988"/>
          <p14:tracePt t="114642" x="3956050" y="5397500"/>
          <p14:tracePt t="114665" x="3956050" y="5470525"/>
          <p14:tracePt t="114677" x="3956050" y="5487988"/>
          <p14:tracePt t="114699" x="3973513" y="5534025"/>
          <p14:tracePt t="114699" x="3973513" y="5551488"/>
          <p14:tracePt t="114732" x="4000500" y="5624513"/>
          <p14:tracePt t="114754" x="4019550" y="5653088"/>
          <p14:tracePt t="114777" x="4037013" y="5689600"/>
          <p14:tracePt t="114787" x="4056063" y="5707063"/>
          <p14:tracePt t="114811" x="4073525" y="5734050"/>
          <p14:tracePt t="114833" x="4092575" y="5762625"/>
          <p14:tracePt t="114844" x="4110038" y="5770563"/>
          <p14:tracePt t="114867" x="4138613" y="5789613"/>
          <p14:tracePt t="114878" x="4165600" y="5799138"/>
          <p14:tracePt t="114900" x="4183063" y="5816600"/>
          <p14:tracePt t="114922" x="4229100" y="5826125"/>
          <p14:tracePt t="114945" x="4284663" y="5826125"/>
          <p14:tracePt t="114956" x="4321175" y="5826125"/>
          <p14:tracePt t="114978" x="4367213" y="5826125"/>
          <p14:tracePt t="114988" x="4403725" y="5826125"/>
          <p14:tracePt t="115011" x="4457700" y="5807075"/>
          <p14:tracePt t="115033" x="4540250" y="5780088"/>
          <p14:tracePt t="115056" x="4603750" y="5743575"/>
          <p14:tracePt t="115067" x="4622800" y="5743575"/>
          <p14:tracePt t="115067" x="4630738" y="5734050"/>
          <p14:tracePt t="115085" x="4667250" y="5716588"/>
          <p14:tracePt t="115096" x="4676775" y="5707063"/>
          <p14:tracePt t="115119" x="4703763" y="5680075"/>
          <p14:tracePt t="115130" x="4713288" y="5670550"/>
          <p14:tracePt t="115151" x="4732338" y="5653088"/>
          <p14:tracePt t="115163" x="4749800" y="5643563"/>
          <p14:tracePt t="115163" x="4759325" y="5643563"/>
          <p14:tracePt t="115197" x="4795838" y="5588000"/>
          <p14:tracePt t="115208" x="4805363" y="5588000"/>
          <p14:tracePt t="115231" x="4832350" y="5551488"/>
          <p14:tracePt t="115241" x="4841875" y="5534025"/>
          <p14:tracePt t="115252" x="4851400" y="5514975"/>
          <p14:tracePt t="115264" x="4859338" y="5478463"/>
          <p14:tracePt t="115287" x="4868863" y="5451475"/>
          <p14:tracePt t="115287" x="4868863" y="5441950"/>
          <p14:tracePt t="115310" x="4878388" y="5397500"/>
          <p14:tracePt t="115319" x="4878388" y="5368925"/>
          <p14:tracePt t="115342" x="4878388" y="5341938"/>
          <p14:tracePt t="115363" x="4878388" y="5314950"/>
          <p14:tracePt t="115374" x="4878388" y="5287963"/>
          <p14:tracePt t="115396" x="4878388" y="5241925"/>
          <p14:tracePt t="115417" x="4878388" y="5195888"/>
          <p14:tracePt t="115429" x="4878388" y="5186363"/>
          <p14:tracePt t="115450" x="4859338" y="5159375"/>
          <p14:tracePt t="115451" x="4851400" y="5149850"/>
          <p14:tracePt t="115473" x="4832350" y="5122863"/>
          <p14:tracePt t="115483" x="4822825" y="5105400"/>
          <p14:tracePt t="115504" x="4805363" y="5095875"/>
          <p14:tracePt t="115514" x="4795838" y="5095875"/>
          <p14:tracePt t="115537" x="4768850" y="5076825"/>
          <p14:tracePt t="115560" x="4759325" y="5076825"/>
          <p14:tracePt t="115570" x="4749800" y="5076825"/>
          <p14:tracePt t="115593" x="4722813" y="5068888"/>
          <p14:tracePt t="115615" x="4686300" y="5068888"/>
          <p14:tracePt t="115626" x="4676775" y="5068888"/>
          <p14:tracePt t="115649" x="4630738" y="5068888"/>
          <p14:tracePt t="115661" x="4603750" y="5068888"/>
          <p14:tracePt t="115694" x="4576763" y="5068888"/>
          <p14:tracePt t="115728" x="4557713" y="5068888"/>
          <p14:tracePt t="115738" x="4549775" y="5068888"/>
          <p14:tracePt t="115761" x="4513263" y="5076825"/>
          <p14:tracePt t="115772" x="4494213" y="5086350"/>
          <p14:tracePt t="115785" x="4457700" y="5105400"/>
          <p14:tracePt t="115809" x="4430713" y="5113338"/>
          <p14:tracePt t="115821" x="4421188" y="5122863"/>
          <p14:tracePt t="115833" x="4411663" y="5132388"/>
          <p14:tracePt t="115869" x="4384675" y="5159375"/>
          <p14:tracePt t="115892" x="4375150" y="5178425"/>
          <p14:tracePt t="115928" x="4367213" y="5195888"/>
          <p14:tracePt t="115950" x="4367213" y="5241925"/>
          <p14:tracePt t="115962" x="4367213" y="5259388"/>
          <p14:tracePt t="115982" x="4375150" y="5295900"/>
          <p14:tracePt t="116005" x="4375150" y="5324475"/>
          <p14:tracePt t="116016" x="4384675" y="5341938"/>
          <p14:tracePt t="116036" x="4394200" y="5368925"/>
          <p14:tracePt t="116047" x="4430713" y="5405438"/>
          <p14:tracePt t="116068" x="4457700" y="5441950"/>
          <p14:tracePt t="116092" x="4494213" y="5487988"/>
          <p14:tracePt t="116113" x="4503738" y="5507038"/>
          <p14:tracePt t="116124" x="4513263" y="5514975"/>
          <p14:tracePt t="116146" x="4549775" y="5543550"/>
          <p14:tracePt t="116157" x="4567238" y="5561013"/>
          <p14:tracePt t="116179" x="4603750" y="5580063"/>
          <p14:tracePt t="116201" x="4622800" y="5588000"/>
          <p14:tracePt t="116212" x="4640263" y="5597525"/>
          <p14:tracePt t="116224" x="4649788" y="5597525"/>
          <p14:tracePt t="116235" x="4659313" y="5597525"/>
          <p14:tracePt t="116257" x="4667250" y="5597525"/>
          <p14:tracePt t="116268" x="4676775" y="5597525"/>
          <p14:tracePt t="116288" x="4686300" y="5597525"/>
          <p14:tracePt t="116322" x="4713288" y="5588000"/>
          <p14:tracePt t="116333" x="4740275" y="5561013"/>
          <p14:tracePt t="116346" x="4749800" y="5551488"/>
          <p14:tracePt t="116367" x="4768850" y="5543550"/>
          <p14:tracePt t="116378" x="4776788" y="5524500"/>
          <p14:tracePt t="116400" x="4786313" y="5478463"/>
          <p14:tracePt t="116410" x="4786313" y="5461000"/>
          <p14:tracePt t="116432" x="4805363" y="5414963"/>
          <p14:tracePt t="116453" x="4805363" y="5387975"/>
          <p14:tracePt t="116477" x="4813300" y="5341938"/>
          <p14:tracePt t="116509" x="4813300" y="5278438"/>
          <p14:tracePt t="116543" x="4805363" y="5214938"/>
          <p14:tracePt t="116566" x="4786313" y="5186363"/>
          <p14:tracePt t="116589" x="4759325" y="5149850"/>
          <p14:tracePt t="116621" x="4740275" y="5122863"/>
          <p14:tracePt t="116621" x="4732338" y="5113338"/>
          <p14:tracePt t="116644" x="4713288" y="5105400"/>
          <p14:tracePt t="116654" x="4686300" y="5095875"/>
          <p14:tracePt t="116677" x="4649788" y="5095875"/>
          <p14:tracePt t="116687" x="4630738" y="5086350"/>
          <p14:tracePt t="116710" x="4603750" y="5086350"/>
          <p14:tracePt t="116732" x="4567238" y="5086350"/>
          <p14:tracePt t="116733" x="4549775" y="5086350"/>
          <p14:tracePt t="116755" x="4521200" y="5086350"/>
          <p14:tracePt t="116767" x="4513263" y="5086350"/>
          <p14:tracePt t="116791" x="4494213" y="5105400"/>
          <p14:tracePt t="116801" x="4484688" y="5113338"/>
          <p14:tracePt t="116814" x="4476750" y="5122863"/>
          <p14:tracePt t="116825" x="4457700" y="5132388"/>
          <p14:tracePt t="116847" x="4440238" y="5149850"/>
          <p14:tracePt t="116870" x="4430713" y="5159375"/>
          <p14:tracePt t="116882" x="4421188" y="5186363"/>
          <p14:tracePt t="116894" x="4421188" y="5214938"/>
          <p14:tracePt t="116928" x="4421188" y="5278438"/>
          <p14:tracePt t="116938" x="4430713" y="5305425"/>
          <p14:tracePt t="116960" x="4457700" y="5360988"/>
          <p14:tracePt t="116975" x="4476750" y="5405438"/>
          <p14:tracePt t="116987" x="4494213" y="5434013"/>
          <p14:tracePt t="117012" x="4530725" y="5478463"/>
          <p14:tracePt t="117034" x="4557713" y="5507038"/>
          <p14:tracePt t="117045" x="4567238" y="5524500"/>
          <p14:tracePt t="117068" x="4613275" y="5561013"/>
          <p14:tracePt t="117080" x="4630738" y="5570538"/>
          <p14:tracePt t="117102" x="4703763" y="5588000"/>
          <p14:tracePt t="117112" x="4732338" y="5588000"/>
          <p14:tracePt t="117125" x="4786313" y="5597525"/>
          <p14:tracePt t="117148" x="4841875" y="5616575"/>
          <p14:tracePt t="117159" x="4851400" y="5616575"/>
          <p14:tracePt t="117180" x="4887913" y="5624513"/>
          <p14:tracePt t="117191" x="4895850" y="5624513"/>
          <p14:tracePt t="117213" x="4924425" y="5624513"/>
          <p14:tracePt t="117235" x="4960938" y="5624513"/>
          <p14:tracePt t="117259" x="5005388" y="5624513"/>
          <p14:tracePt t="117268" x="5014913" y="5624513"/>
          <p14:tracePt t="117291" x="5041900" y="5624513"/>
          <p14:tracePt t="117301" x="5051425" y="5624513"/>
          <p14:tracePt t="117313" x="5078413" y="5624513"/>
          <p14:tracePt t="117325" x="5087938" y="5624513"/>
          <p14:tracePt t="117348" x="5124450" y="5624513"/>
          <p14:tracePt t="117371" x="5160963" y="5624513"/>
          <p14:tracePt t="117382" x="5180013" y="5616575"/>
          <p14:tracePt t="117395" x="5207000" y="5607050"/>
          <p14:tracePt t="117407" x="5216525" y="5607050"/>
          <p14:tracePt t="117407" x="5224463" y="5607050"/>
          <p14:tracePt t="117429" x="5243513" y="5597525"/>
          <p14:tracePt t="117440" x="5253038" y="5588000"/>
          <p14:tracePt t="117463" x="5270500" y="5570538"/>
          <p14:tracePt t="117485" x="5297488" y="5543550"/>
          <p14:tracePt t="117511" x="5334000" y="5514975"/>
          <p14:tracePt t="117520" x="5343525" y="5497513"/>
          <p14:tracePt t="117533" x="5353050" y="5487988"/>
          <p14:tracePt t="117545" x="5362575" y="5478463"/>
          <p14:tracePt t="117568" x="5399088" y="5434013"/>
          <p14:tracePt t="117580" x="5408613" y="5414963"/>
          <p14:tracePt t="117592" x="5426075" y="5378450"/>
          <p14:tracePt t="117603" x="5426075" y="5368925"/>
          <p14:tracePt t="117628" x="5435600" y="5324475"/>
          <p14:tracePt t="117650" x="5445125" y="5305425"/>
          <p14:tracePt t="117661" x="5445125" y="5295900"/>
          <p14:tracePt t="117673" x="5453063" y="5278438"/>
          <p14:tracePt t="117684" x="5453063" y="5259388"/>
          <p14:tracePt t="117706" x="5462588" y="5214938"/>
          <p14:tracePt t="117717" x="5462588" y="5178425"/>
          <p14:tracePt t="117741" x="5462588" y="5149850"/>
          <p14:tracePt t="117763" x="5462588" y="5113338"/>
          <p14:tracePt t="117784" x="5462588" y="5095875"/>
          <p14:tracePt t="117796" x="5462588" y="5086350"/>
          <p14:tracePt t="117820" x="5445125" y="5049838"/>
          <p14:tracePt t="117831" x="5435600" y="5040313"/>
          <p14:tracePt t="117843" x="5416550" y="5003800"/>
          <p14:tracePt t="117853" x="5416550" y="4995863"/>
          <p14:tracePt t="117876" x="5399088" y="4986338"/>
          <p14:tracePt t="117900" x="5362575" y="4967288"/>
          <p14:tracePt t="117911" x="5353050" y="4967288"/>
          <p14:tracePt t="117923" x="5343525" y="4959350"/>
          <p14:tracePt t="117934" x="5334000" y="4959350"/>
          <p14:tracePt t="117956" x="5297488" y="4949825"/>
          <p14:tracePt t="117967" x="5270500" y="4949825"/>
          <p14:tracePt t="117991" x="5253038" y="4940300"/>
          <p14:tracePt t="118002" x="5243513" y="4940300"/>
          <p14:tracePt t="118016" x="5224463" y="4940300"/>
          <p14:tracePt t="118040" x="5216525" y="4940300"/>
          <p14:tracePt t="118050" x="5197475" y="4940300"/>
          <p14:tracePt t="118063" x="5187950" y="4940300"/>
          <p14:tracePt t="118080" x="5180013" y="4940300"/>
          <p14:tracePt t="118092" x="5170488" y="4949825"/>
          <p14:tracePt t="118127" x="5114925" y="4976813"/>
          <p14:tracePt t="118149" x="5106988" y="4976813"/>
          <p14:tracePt t="118160" x="5087938" y="4986338"/>
          <p14:tracePt t="118173" x="5078413" y="4995863"/>
          <p14:tracePt t="118207" x="5060950" y="5022850"/>
          <p14:tracePt t="118241" x="5051425" y="5032375"/>
          <p14:tracePt t="118263" x="5041900" y="5059363"/>
          <p14:tracePt t="118287" x="5024438" y="5086350"/>
          <p14:tracePt t="118320" x="5014913" y="5141913"/>
          <p14:tracePt t="118342" x="5014913" y="5168900"/>
          <p14:tracePt t="118353" x="5005388" y="5195888"/>
          <p14:tracePt t="118377" x="5005388" y="5222875"/>
          <p14:tracePt t="118386" x="5005388" y="5241925"/>
          <p14:tracePt t="118410" x="5005388" y="5278438"/>
          <p14:tracePt t="118432" x="5005388" y="5341938"/>
          <p14:tracePt t="118455" x="5005388" y="5378450"/>
          <p14:tracePt t="118466" x="5005388" y="5397500"/>
          <p14:tracePt t="118490" x="5014913" y="5405438"/>
          <p14:tracePt t="118500" x="5024438" y="5434013"/>
          <p14:tracePt t="118513" x="5041900" y="5470525"/>
          <p14:tracePt t="118535" x="5041900" y="5478463"/>
          <p14:tracePt t="118546" x="5051425" y="5514975"/>
          <p14:tracePt t="118568" x="5070475" y="5534025"/>
          <p14:tracePt t="118580" x="5078413" y="5561013"/>
          <p14:tracePt t="118593" x="5087938" y="5588000"/>
          <p14:tracePt t="118627" x="5106988" y="5616575"/>
          <p14:tracePt t="118661" x="5124450" y="5653088"/>
          <p14:tracePt t="118683" x="5133975" y="5670550"/>
          <p14:tracePt t="118705" x="5160963" y="5707063"/>
          <p14:tracePt t="118739" x="5180013" y="5716588"/>
          <p14:tracePt t="118773" x="5207000" y="5716588"/>
          <p14:tracePt t="118797" x="5233988" y="5726113"/>
          <p14:tracePt t="118797" x="5243513" y="5726113"/>
          <p14:tracePt t="118820" x="5270500" y="5726113"/>
          <p14:tracePt t="118831" x="5280025" y="5726113"/>
          <p14:tracePt t="118852" x="5297488" y="5726113"/>
          <p14:tracePt t="118876" x="5316538" y="5726113"/>
          <p14:tracePt t="118885" x="5326063" y="5726113"/>
          <p14:tracePt t="118908" x="5334000" y="5726113"/>
          <p14:tracePt t="118930" x="5362575" y="5726113"/>
          <p14:tracePt t="118941" x="5370513" y="5726113"/>
          <p14:tracePt t="118953" x="5380038" y="5726113"/>
          <p14:tracePt t="118964" x="5408613" y="5726113"/>
          <p14:tracePt t="118986" x="5416550" y="5707063"/>
          <p14:tracePt t="118996" x="5435600" y="5689600"/>
          <p14:tracePt t="119019" x="5462588" y="5661025"/>
          <p14:tracePt t="119030" x="5472113" y="5653088"/>
          <p14:tracePt t="119052" x="5472113" y="5643563"/>
          <p14:tracePt t="119063" x="5481638" y="5607050"/>
          <p14:tracePt t="119076" x="5481638" y="5570538"/>
          <p14:tracePt t="119098" x="5489575" y="5534025"/>
          <p14:tracePt t="119110" x="5489575" y="5497513"/>
          <p14:tracePt t="119131" x="5489575" y="5461000"/>
          <p14:tracePt t="119142" x="5489575" y="5414963"/>
          <p14:tracePt t="119153" x="5489575" y="5378450"/>
          <p14:tracePt t="119185" x="5481638" y="5305425"/>
          <p14:tracePt t="119208" x="5462588" y="5259388"/>
          <p14:tracePt t="119218" x="5445125" y="5232400"/>
          <p14:tracePt t="119238" x="5426075" y="5205413"/>
          <p14:tracePt t="119248" x="5426075" y="5195888"/>
          <p14:tracePt t="119270" x="5399088" y="5141913"/>
          <p14:tracePt t="119280" x="5389563" y="5122863"/>
          <p14:tracePt t="119281" x="5380038" y="5113338"/>
          <p14:tracePt t="119293" x="5370513" y="5105400"/>
          <p14:tracePt t="119315" x="5353050" y="5086350"/>
          <p14:tracePt t="119327" x="5334000" y="5068888"/>
          <p14:tracePt t="119349" x="5316538" y="5040313"/>
          <p14:tracePt t="119360" x="5297488" y="5032375"/>
          <p14:tracePt t="119381" x="5280025" y="5013325"/>
          <p14:tracePt t="119392" x="5260975" y="4995863"/>
          <p14:tracePt t="119404" x="5253038" y="4986338"/>
          <p14:tracePt t="119415" x="5233988" y="4986338"/>
          <p14:tracePt t="119437" x="5216525" y="4967288"/>
          <p14:tracePt t="119461" x="5197475" y="4967288"/>
          <p14:tracePt t="119471" x="5187950" y="4967288"/>
          <p14:tracePt t="119482" x="5180013" y="4967288"/>
          <p14:tracePt t="119493" x="5170488" y="4967288"/>
          <p14:tracePt t="119514" x="5160963" y="4967288"/>
          <p14:tracePt t="119526" x="5133975" y="4976813"/>
          <p14:tracePt t="119549" x="5097463" y="5003800"/>
          <p14:tracePt t="119582" x="5060950" y="5049838"/>
          <p14:tracePt t="119604" x="5051425" y="5076825"/>
          <p14:tracePt t="119627" x="5041900" y="5105400"/>
          <p14:tracePt t="119637" x="5041900" y="5122863"/>
          <p14:tracePt t="119661" x="5033963" y="5178425"/>
          <p14:tracePt t="119672" x="5033963" y="5195888"/>
          <p14:tracePt t="119684" x="5033963" y="5232400"/>
          <p14:tracePt t="119708" x="5033963" y="5278438"/>
          <p14:tracePt t="119718" x="5033963" y="5295900"/>
          <p14:tracePt t="119742" x="5051425" y="5351463"/>
          <p14:tracePt t="119752" x="5051425" y="5360988"/>
          <p14:tracePt t="119764" x="5070475" y="5405438"/>
          <p14:tracePt t="119776" x="5087938" y="5434013"/>
          <p14:tracePt t="119798" x="5114925" y="5507038"/>
          <p14:tracePt t="119808" x="5114925" y="5514975"/>
          <p14:tracePt t="119832" x="5133975" y="5561013"/>
          <p14:tracePt t="119843" x="5151438" y="5597525"/>
          <p14:tracePt t="119855" x="5160963" y="5616575"/>
          <p14:tracePt t="119877" x="5180013" y="5670550"/>
          <p14:tracePt t="119888" x="5187950" y="5680075"/>
          <p14:tracePt t="119912" x="5216525" y="5716588"/>
          <p14:tracePt t="119935" x="5243513" y="5753100"/>
          <p14:tracePt t="119969" x="5289550" y="5753100"/>
          <p14:tracePt t="119984" x="5307013" y="5753100"/>
          <p14:tracePt t="119996" x="5316538" y="5753100"/>
          <p14:tracePt t="120018" x="5399088" y="5770563"/>
          <p14:tracePt t="120029" x="5416550" y="5770563"/>
          <p14:tracePt t="120050" x="5462588" y="5770563"/>
          <p14:tracePt t="120062" x="5472113" y="5780088"/>
          <p14:tracePt t="120074" x="5518150" y="5780088"/>
          <p14:tracePt t="120096" x="5581650" y="5770563"/>
          <p14:tracePt t="120106" x="5608638" y="5753100"/>
          <p14:tracePt t="120129" x="5664200" y="5716588"/>
          <p14:tracePt t="120139" x="5700713" y="5689600"/>
          <p14:tracePt t="120163" x="5764213" y="5624513"/>
          <p14:tracePt t="120183" x="5791200" y="5597525"/>
          <p14:tracePt t="120196" x="5818188" y="5570538"/>
          <p14:tracePt t="120217" x="5827713" y="5551488"/>
          <p14:tracePt t="120238" x="5846763" y="5524500"/>
          <p14:tracePt t="120248" x="5846763" y="5514975"/>
          <p14:tracePt t="120270" x="5854700" y="5461000"/>
          <p14:tracePt t="120280" x="5864225" y="5405438"/>
          <p14:tracePt t="120293" x="5864225" y="5360988"/>
          <p14:tracePt t="120303" x="5864225" y="5351463"/>
          <p14:tracePt t="120327" x="5864225" y="5287963"/>
          <p14:tracePt t="120337" x="5864225" y="5278438"/>
          <p14:tracePt t="120360" x="5837238" y="5222875"/>
          <p14:tracePt t="120382" x="5810250" y="5195888"/>
          <p14:tracePt t="120405" x="5764213" y="5159375"/>
          <p14:tracePt t="120416" x="5745163" y="5149850"/>
          <p14:tracePt t="120440" x="5691188" y="5122863"/>
          <p14:tracePt t="120450" x="5672138" y="5113338"/>
          <p14:tracePt t="120463" x="5635625" y="5105400"/>
          <p14:tracePt t="120486" x="5591175" y="5095875"/>
          <p14:tracePt t="120498" x="5581650" y="5095875"/>
          <p14:tracePt t="120523" x="5545138" y="5086350"/>
          <p14:tracePt t="120547" x="5499100" y="5086350"/>
          <p14:tracePt t="120580" x="5453063" y="5086350"/>
          <p14:tracePt t="120591" x="5453063" y="5095875"/>
          <p14:tracePt t="120613" x="5408613" y="5132388"/>
          <p14:tracePt t="120624" x="5389563" y="5149850"/>
          <p14:tracePt t="120635" x="5380038" y="5159375"/>
          <p14:tracePt t="120659" x="5334000" y="5222875"/>
          <p14:tracePt t="120682" x="5326063" y="5251450"/>
          <p14:tracePt t="120694" x="5326063" y="5268913"/>
          <p14:tracePt t="120717" x="5326063" y="5295900"/>
          <p14:tracePt t="120729" x="5326063" y="5324475"/>
          <p14:tracePt t="120751" x="5326063" y="5351463"/>
          <p14:tracePt t="120776" x="5334000" y="5405438"/>
          <p14:tracePt t="120799" x="5353050" y="5451475"/>
          <p14:tracePt t="120810" x="5362575" y="5451475"/>
          <p14:tracePt t="120823" x="5380038" y="5497513"/>
          <p14:tracePt t="120833" x="5389563" y="5497513"/>
          <p14:tracePt t="120855" x="5416550" y="5534025"/>
          <p14:tracePt t="120877" x="5435600" y="5551488"/>
          <p14:tracePt t="120889" x="5445125" y="5570538"/>
          <p14:tracePt t="120913" x="5472113" y="5580063"/>
          <p14:tracePt t="120935" x="5499100" y="5597525"/>
          <p14:tracePt t="120948" x="5518150" y="5607050"/>
          <p14:tracePt t="120971" x="5545138" y="5607050"/>
          <p14:tracePt t="120982" x="5572125" y="5616575"/>
          <p14:tracePt t="120995" x="5599113" y="5616575"/>
          <p14:tracePt t="121018" x="5627688" y="5616575"/>
          <p14:tracePt t="121031" x="5664200" y="5616575"/>
          <p14:tracePt t="121043" x="5700713" y="5616575"/>
          <p14:tracePt t="121076" x="5791200" y="5616575"/>
          <p14:tracePt t="121110" x="5854700" y="5570538"/>
          <p14:tracePt t="121120" x="5864225" y="5570538"/>
          <p14:tracePt t="121132" x="5891213" y="5561013"/>
          <p14:tracePt t="121155" x="5937250" y="5514975"/>
          <p14:tracePt t="121188" x="5973763" y="5470525"/>
          <p14:tracePt t="121219" x="5992813" y="5424488"/>
          <p14:tracePt t="121242" x="5992813" y="5360988"/>
          <p14:tracePt t="121263" x="5983288" y="5305425"/>
          <p14:tracePt t="121263" x="5983288" y="5295900"/>
          <p14:tracePt t="121274" x="5965825" y="5268913"/>
          <p14:tracePt t="121294" x="5946775" y="5251450"/>
          <p14:tracePt t="121295" x="5929313" y="5232400"/>
          <p14:tracePt t="121305" x="5919788" y="5214938"/>
          <p14:tracePt t="121326" x="5891213" y="5178425"/>
          <p14:tracePt t="121336" x="5873750" y="5159375"/>
          <p14:tracePt t="121359" x="5818188" y="5132388"/>
          <p14:tracePt t="121369" x="5800725" y="5122863"/>
          <p14:tracePt t="121392" x="5745163" y="5105400"/>
          <p14:tracePt t="121402" x="5727700" y="5095875"/>
          <p14:tracePt t="121413" x="5700713" y="5068888"/>
          <p14:tracePt t="121443" x="5654675" y="5059363"/>
          <p14:tracePt t="121443" x="5627688" y="5049838"/>
          <p14:tracePt t="121464" x="5599113" y="5049838"/>
          <p14:tracePt t="121476" x="5572125" y="5049838"/>
          <p14:tracePt t="121497" x="5554663" y="5049838"/>
          <p14:tracePt t="121507" x="5535613" y="5049838"/>
          <p14:tracePt t="121530" x="5518150" y="5049838"/>
          <p14:tracePt t="121553" x="5499100" y="5049838"/>
          <p14:tracePt t="121553" x="5489575" y="5049838"/>
          <p14:tracePt t="121577" x="5453063" y="5076825"/>
          <p14:tracePt t="121587" x="5453063" y="5086350"/>
          <p14:tracePt t="121610" x="5426075" y="5113338"/>
          <p14:tracePt t="121621" x="5408613" y="5132388"/>
          <p14:tracePt t="121655" x="5389563" y="5168900"/>
          <p14:tracePt t="121666" x="5380038" y="5186363"/>
          <p14:tracePt t="121689" x="5380038" y="5232400"/>
          <p14:tracePt t="121700" x="5380038" y="5241925"/>
          <p14:tracePt t="121732" x="5380038" y="5287963"/>
          <p14:tracePt t="121742" x="5380038" y="5295900"/>
          <p14:tracePt t="121755" x="5399088" y="5332413"/>
          <p14:tracePt t="121778" x="5426075" y="5378450"/>
          <p14:tracePt t="121801" x="5462588" y="5451475"/>
          <p14:tracePt t="121812" x="5481638" y="5470525"/>
          <p14:tracePt t="121825" x="5499100" y="5507038"/>
          <p14:tracePt t="121835" x="5508625" y="5514975"/>
          <p14:tracePt t="121860" x="5545138" y="5551488"/>
          <p14:tracePt t="121870" x="5554663" y="5551488"/>
          <p14:tracePt t="121882" x="5562600" y="5561013"/>
          <p14:tracePt t="121894" x="5572125" y="5570538"/>
          <p14:tracePt t="121917" x="5581650" y="5580063"/>
          <p14:tracePt t="121939" x="5608638" y="5588000"/>
          <p14:tracePt t="121972" x="5645150" y="5588000"/>
          <p14:tracePt t="121996" x="5691188" y="5588000"/>
          <p14:tracePt t="122007" x="5718175" y="5588000"/>
          <p14:tracePt t="122027" x="5764213" y="5597525"/>
          <p14:tracePt t="122048" x="5800725" y="5597525"/>
          <p14:tracePt t="122060" x="5846763" y="5597525"/>
          <p14:tracePt t="122083" x="5900738" y="5597525"/>
          <p14:tracePt t="122106" x="5973763" y="5607050"/>
          <p14:tracePt t="122116" x="5992813" y="5607050"/>
          <p14:tracePt t="122139" x="6019800" y="5607050"/>
          <p14:tracePt t="122149" x="6038850" y="5607050"/>
          <p14:tracePt t="122163" x="6046788" y="5607050"/>
          <p14:tracePt t="122184" x="6083300" y="5597525"/>
          <p14:tracePt t="122196" x="6092825" y="5588000"/>
          <p14:tracePt t="122218" x="6102350" y="5570538"/>
          <p14:tracePt t="122228" x="6102350" y="5561013"/>
          <p14:tracePt t="122250" x="6111875" y="5534025"/>
          <p14:tracePt t="122261" x="6111875" y="5507038"/>
          <p14:tracePt t="122283" x="6119813" y="5478463"/>
          <p14:tracePt t="122303" x="6129338" y="5470525"/>
          <p14:tracePt t="126143" x="6111875" y="5470525"/>
          <p14:tracePt t="126153" x="6092825" y="5470525"/>
          <p14:tracePt t="126176" x="6065838" y="5470525"/>
          <p14:tracePt t="126185" x="6038850" y="5461000"/>
          <p14:tracePt t="126209" x="5983288" y="5434013"/>
          <p14:tracePt t="126232" x="5929313" y="5424488"/>
          <p14:tracePt t="126253" x="5891213" y="5405438"/>
          <p14:tracePt t="126264" x="5827713" y="5351463"/>
          <p14:tracePt t="126286" x="5791200" y="5324475"/>
          <p14:tracePt t="126296" x="5754688" y="5278438"/>
          <p14:tracePt t="126318" x="5737225" y="5259388"/>
          <p14:tracePt t="126338" x="5708650" y="5214938"/>
          <p14:tracePt t="126339" x="5691188" y="5195888"/>
          <p14:tracePt t="126349" x="5681663" y="5178425"/>
          <p14:tracePt t="126371" x="5645150" y="5132388"/>
          <p14:tracePt t="126381" x="5627688" y="5113338"/>
          <p14:tracePt t="126393" x="5599113" y="5086350"/>
          <p14:tracePt t="126404" x="5591175" y="5076825"/>
          <p14:tracePt t="126427" x="5562600" y="5040313"/>
          <p14:tracePt t="126436" x="5554663" y="5022850"/>
          <p14:tracePt t="126459" x="5554663" y="5003800"/>
          <p14:tracePt t="126573" x="5545138" y="5003800"/>
          <p14:tracePt t="126597" x="5526088" y="5068888"/>
          <p14:tracePt t="126620" x="5526088" y="5149850"/>
          <p14:tracePt t="126631" x="5526088" y="5222875"/>
          <p14:tracePt t="126644" x="5526088" y="5251450"/>
          <p14:tracePt t="126654" x="5508625" y="5287963"/>
          <p14:tracePt t="126678" x="5508625" y="5360988"/>
          <p14:tracePt t="126689" x="5508625" y="5387975"/>
          <p14:tracePt t="126711" x="5508625" y="5497513"/>
          <p14:tracePt t="126733" x="5508625" y="5534025"/>
          <p14:tracePt t="126758" x="5508625" y="5580063"/>
          <p14:tracePt t="126769" x="5508625" y="5588000"/>
          <p14:tracePt t="126792" x="5508625" y="5597525"/>
          <p14:tracePt t="126898" x="5508625" y="5570538"/>
          <p14:tracePt t="126910" x="5489575" y="5514975"/>
          <p14:tracePt t="126932" x="5453063" y="5414963"/>
          <p14:tracePt t="126954" x="5399088" y="5314950"/>
          <p14:tracePt t="126965" x="5380038" y="5287963"/>
          <p14:tracePt t="126986" x="5343525" y="5214938"/>
          <p14:tracePt t="127006" x="5316538" y="5168900"/>
          <p14:tracePt t="127017" x="5289550" y="5122863"/>
          <p14:tracePt t="127041" x="5280025" y="5105400"/>
          <p14:tracePt t="127051" x="5260975" y="5086350"/>
          <p14:tracePt t="127076" x="5253038" y="5076825"/>
          <p14:tracePt t="127147" x="5243513" y="5068888"/>
          <p14:tracePt t="127179" x="5233988" y="5068888"/>
          <p14:tracePt t="127213" x="5207000" y="5095875"/>
          <p14:tracePt t="127235" x="5197475" y="5122863"/>
          <p14:tracePt t="127260" x="5180013" y="5178425"/>
          <p14:tracePt t="127270" x="5180013" y="5186363"/>
          <p14:tracePt t="127292" x="5160963" y="5259388"/>
          <p14:tracePt t="127315" x="5160963" y="5341938"/>
          <p14:tracePt t="127326" x="5160963" y="5368925"/>
          <p14:tracePt t="127348" x="5151438" y="5424488"/>
          <p14:tracePt t="127358" x="5151438" y="5451475"/>
          <p14:tracePt t="127380" x="5151438" y="5507038"/>
          <p14:tracePt t="127402" x="5143500" y="5580063"/>
          <p14:tracePt t="127425" x="5143500" y="5607050"/>
          <p14:tracePt t="127508" x="5106988" y="5597525"/>
          <p14:tracePt t="127518" x="5087938" y="5588000"/>
          <p14:tracePt t="127540" x="5014913" y="5514975"/>
          <p14:tracePt t="127551" x="4987925" y="5487988"/>
          <p14:tracePt t="127563" x="4932363" y="5424488"/>
          <p14:tracePt t="127575" x="4887913" y="5368925"/>
          <p14:tracePt t="127598" x="4851400" y="5305425"/>
          <p14:tracePt t="127610" x="4805363" y="5259388"/>
          <p14:tracePt t="127623" x="4768850" y="5214938"/>
          <p14:tracePt t="127646" x="4740275" y="5186363"/>
          <p14:tracePt t="127655" x="4722813" y="5168900"/>
          <p14:tracePt t="127678" x="4695825" y="5149850"/>
          <p14:tracePt t="127689" x="4676775" y="5132388"/>
          <p14:tracePt t="127711" x="4659313" y="5113338"/>
          <p14:tracePt t="127723" x="4630738" y="5105400"/>
          <p14:tracePt t="127766" x="4622800" y="5105400"/>
          <p14:tracePt t="127851" x="4594225" y="5113338"/>
          <p14:tracePt t="127863" x="4586288" y="5132388"/>
          <p14:tracePt t="127874" x="4586288" y="5141913"/>
          <p14:tracePt t="127897" x="4557713" y="5214938"/>
          <p14:tracePt t="127930" x="4530725" y="5305425"/>
          <p14:tracePt t="127941" x="4530725" y="5324475"/>
          <p14:tracePt t="127953" x="4530725" y="5351463"/>
          <p14:tracePt t="127964" x="4513263" y="5397500"/>
          <p14:tracePt t="127986" x="4503738" y="5451475"/>
          <p14:tracePt t="127997" x="4494213" y="5497513"/>
          <p14:tracePt t="128019" x="4484688" y="5534025"/>
          <p14:tracePt t="128041" x="4476750" y="5597525"/>
          <p14:tracePt t="128063" x="4467225" y="5624513"/>
          <p14:tracePt t="128074" x="4457700" y="5643563"/>
          <p14:tracePt t="128095" x="4457700" y="5653088"/>
          <p14:tracePt t="128158" x="4440238" y="5643563"/>
          <p14:tracePt t="128179" x="4421188" y="5580063"/>
          <p14:tracePt t="128189" x="4411663" y="5551488"/>
          <p14:tracePt t="128212" x="4394200" y="5507038"/>
          <p14:tracePt t="128233" x="4357688" y="5441950"/>
          <p14:tracePt t="128265" x="4321175" y="5368925"/>
          <p14:tracePt t="128285" x="4302125" y="5341938"/>
          <p14:tracePt t="128297" x="4284663" y="5295900"/>
          <p14:tracePt t="128318" x="4248150" y="5241925"/>
          <p14:tracePt t="128329" x="4219575" y="5186363"/>
          <p14:tracePt t="128349" x="4175125" y="5141913"/>
          <p14:tracePt t="128359" x="4175125" y="5132388"/>
          <p14:tracePt t="128382" x="4138613" y="5095875"/>
          <p14:tracePt t="128404" x="4110038" y="5076825"/>
          <p14:tracePt t="128427" x="4092575" y="5068888"/>
          <p14:tracePt t="128501" x="4083050" y="5076825"/>
          <p14:tracePt t="128525" x="4073525" y="5095875"/>
          <p14:tracePt t="128547" x="4065588" y="5122863"/>
          <p14:tracePt t="128571" x="4056063" y="5222875"/>
          <p14:tracePt t="128594" x="4046538" y="5278438"/>
          <p14:tracePt t="128604" x="4037013" y="5332413"/>
          <p14:tracePt t="128628" x="4029075" y="5387975"/>
          <p14:tracePt t="128638" x="4019550" y="5424488"/>
          <p14:tracePt t="128662" x="4010025" y="5487988"/>
          <p14:tracePt t="128673" x="4010025" y="5497513"/>
          <p14:tracePt t="128684" x="4000500" y="5514975"/>
          <p14:tracePt t="128709" x="4000500" y="5543550"/>
          <p14:tracePt t="128743" x="4000500" y="5551488"/>
          <p14:tracePt t="128777" x="4000500" y="5561013"/>
          <p14:tracePt t="128956" x="4019550" y="5570538"/>
          <p14:tracePt t="128966" x="4046538" y="5570538"/>
          <p14:tracePt t="128990" x="4138613" y="5570538"/>
          <p14:tracePt t="129000" x="4165600" y="5570538"/>
          <p14:tracePt t="129014" x="4248150" y="5570538"/>
          <p14:tracePt t="129025" x="4284663" y="5570538"/>
          <p14:tracePt t="129047" x="4394200" y="5570538"/>
          <p14:tracePt t="129070" x="4513263" y="5570538"/>
          <p14:tracePt t="129082" x="4622800" y="5570538"/>
          <p14:tracePt t="129094" x="4676775" y="5570538"/>
          <p14:tracePt t="129104" x="4713288" y="5570538"/>
          <p14:tracePt t="129128" x="4914900" y="5570538"/>
          <p14:tracePt t="129137" x="5014913" y="5570538"/>
          <p14:tracePt t="129158" x="5297488" y="5570538"/>
          <p14:tracePt t="129169" x="5370513" y="5570538"/>
          <p14:tracePt t="129186" x="5508625" y="5570538"/>
          <p14:tracePt t="129212" x="5791200" y="5570538"/>
          <p14:tracePt t="129234" x="5910263" y="5570538"/>
          <p14:tracePt t="129244" x="6029325" y="5570538"/>
          <p14:tracePt t="129267" x="6111875" y="5570538"/>
          <p14:tracePt t="129278" x="6211888" y="5570538"/>
          <p14:tracePt t="129300" x="6294438" y="5561013"/>
          <p14:tracePt t="129310" x="6394450" y="5561013"/>
          <p14:tracePt t="129330" x="6494463" y="5561013"/>
          <p14:tracePt t="129351" x="6632575" y="5561013"/>
          <p14:tracePt t="129376" x="6769100" y="5561013"/>
          <p14:tracePt t="129387" x="6823075" y="5561013"/>
          <p14:tracePt t="129410" x="6859588" y="5561013"/>
          <p14:tracePt t="129420" x="6878638" y="5561013"/>
          <p14:tracePt t="129433" x="6888163" y="5561013"/>
          <p14:tracePt t="129458" x="6896100" y="5561013"/>
          <p14:tracePt t="129491" x="6905625" y="5561013"/>
          <p14:tracePt t="139721" x="6951663" y="5534025"/>
          <p14:tracePt t="139743" x="7107238" y="5478463"/>
          <p14:tracePt t="139765" x="7399338" y="5387975"/>
          <p14:tracePt t="139778" x="7518400" y="5351463"/>
          <p14:tracePt t="139800" x="7874000" y="5222875"/>
          <p14:tracePt t="139811" x="8121650" y="5159375"/>
          <p14:tracePt t="139825" x="8275638" y="5132388"/>
          <p14:tracePt t="139848" x="8769350" y="504031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28600"/>
                <a:ext cx="8229600" cy="1143000"/>
              </a:xfrm>
            </p:spPr>
            <p:txBody>
              <a:bodyPr>
                <a:normAutofit fontScale="90000"/>
              </a:bodyPr>
              <a:lstStyle/>
              <a:p>
                <a:pPr/>
                <a:r>
                  <a:rPr lang="en-US" sz="3600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Indirektno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merene</a:t>
                </a:r>
                <a:r>
                  <a:rPr lang="en-US" sz="3600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veli</a:t>
                </a:r>
                <a:r>
                  <a:rPr lang="sr-Latn-RS" sz="3600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čine</a:t>
                </a:r>
                <a:br>
                  <a:rPr lang="sr-Latn-RS" sz="3600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𝒚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𝒚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𝒂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𝒃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28600"/>
                <a:ext cx="8229600" cy="1143000"/>
              </a:xfrm>
              <a:blipFill>
                <a:blip r:embed="rId5"/>
                <a:stretch>
                  <a:fillRect t="-3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AAC29658-F470-4864-8BB6-112BAFDBF8AB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89BEA751-A66C-47E0-9490-6AE75B514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B63652B-DFBF-4885-93CD-6C61EA52C7E2}"/>
                  </a:ext>
                </a:extLst>
              </p:cNvPr>
              <p:cNvSpPr/>
              <p:nvPr/>
            </p:nvSpPr>
            <p:spPr>
              <a:xfrm>
                <a:off x="457200" y="1793882"/>
                <a:ext cx="8534400" cy="53292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sr-Latn-RS" sz="1900" dirty="0"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Srednja vrednost kvadrata odstupanja (varijansa):</a:t>
                </a:r>
                <a:endParaRPr lang="en-US" sz="19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sub>
                        <m:sup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sr-Latn-RS" sz="19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=1</m:t>
                          </m:r>
                        </m:sub>
                        <m:sup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∆</m:t>
                                  </m:r>
                                  <m:sSub>
                                    <m:sSubPr>
                                      <m:ctrlPr>
                                        <a:rPr lang="en-U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sr-Latn-R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sr-Latn-RS" sz="19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sr-Latn-RS" sz="19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=1</m:t>
                          </m:r>
                        </m:sub>
                        <m:sup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sr-Latn-R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𝜕</m:t>
                                      </m:r>
                                      <m:r>
                                        <a:rPr lang="sr-Latn-R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𝑦</m:t>
                                      </m:r>
                                    </m:num>
                                    <m:den>
                                      <m:r>
                                        <a:rPr lang="sr-Latn-R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𝜕</m:t>
                                      </m:r>
                                      <m:r>
                                        <a:rPr lang="sr-Latn-R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∆</m:t>
                                      </m:r>
                                      <m:r>
                                        <a:rPr lang="sr-Latn-R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sr-Latn-R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sr-Latn-R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𝜕</m:t>
                                      </m:r>
                                      <m:r>
                                        <a:rPr lang="sr-Latn-R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𝑦</m:t>
                                      </m:r>
                                    </m:num>
                                    <m:den>
                                      <m:r>
                                        <a:rPr lang="sr-Latn-R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𝜕</m:t>
                                      </m:r>
                                      <m:r>
                                        <a:rPr lang="sr-Latn-R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𝑏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∆</m:t>
                                      </m:r>
                                      <m:r>
                                        <a:rPr lang="sr-Latn-R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sr-Latn-R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sr-Latn-RS" sz="19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9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sub>
                        <m:sup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sr-Latn-RS" sz="19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=1</m:t>
                          </m:r>
                        </m:sub>
                        <m:sup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9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sr-Latn-RS" sz="19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𝜕</m:t>
                                          </m:r>
                                          <m:r>
                                            <a:rPr lang="sr-Latn-RS" sz="19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𝑦</m:t>
                                          </m:r>
                                        </m:num>
                                        <m:den>
                                          <m:r>
                                            <a:rPr lang="sr-Latn-RS" sz="19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𝜕</m:t>
                                          </m:r>
                                          <m:r>
                                            <a:rPr lang="sr-Latn-RS" sz="19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𝑎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9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sr-Latn-RS" sz="19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∆</m:t>
                                          </m:r>
                                          <m:r>
                                            <a:rPr lang="sr-Latn-RS" sz="19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sr-Latn-RS" sz="19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sr-Latn-RS" sz="19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9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sr-Latn-RS" sz="19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𝜕</m:t>
                                          </m:r>
                                          <m:r>
                                            <a:rPr lang="sr-Latn-RS" sz="19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𝑦</m:t>
                                          </m:r>
                                        </m:num>
                                        <m:den>
                                          <m:r>
                                            <a:rPr lang="sr-Latn-RS" sz="19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𝜕</m:t>
                                          </m:r>
                                          <m:r>
                                            <a:rPr lang="sr-Latn-RS" sz="19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𝑏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9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sr-Latn-RS" sz="19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∆</m:t>
                                          </m:r>
                                          <m:r>
                                            <a:rPr lang="sr-Latn-RS" sz="19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sr-Latn-RS" sz="19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Arial" panose="020B0604020202020204" pitchFamily="34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sr-Latn-RS" sz="19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+2</m:t>
                              </m:r>
                              <m:f>
                                <m:f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𝜕</m:t>
                                  </m:r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𝜕</m:t>
                                  </m:r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𝜕</m:t>
                                  </m:r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𝜕</m:t>
                                  </m:r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𝑏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∆</m:t>
                                      </m:r>
                                      <m:r>
                                        <a:rPr lang="sr-Latn-R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sr-Latn-R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∆</m:t>
                                  </m:r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19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sub>
                        <m:sup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sr-Latn-RS" sz="19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𝜕</m:t>
                                  </m:r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𝜕</m:t>
                                  </m:r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=1</m:t>
                          </m:r>
                        </m:sub>
                        <m:sup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∆</m:t>
                                      </m:r>
                                      <m:r>
                                        <a:rPr lang="sr-Latn-R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sr-Latn-R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sr-Latn-RS" sz="19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sr-Latn-RS" sz="19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𝜕</m:t>
                                  </m:r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𝜕</m:t>
                                  </m:r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=1</m:t>
                          </m:r>
                        </m:sub>
                        <m:sup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∆</m:t>
                                      </m:r>
                                      <m:r>
                                        <a:rPr lang="sr-Latn-R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sr-Latn-RS" sz="19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sr-Latn-RS" sz="19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sr-Latn-RS" sz="19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+2</m:t>
                      </m:r>
                      <m:f>
                        <m:f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den>
                      </m:f>
                      <m:f>
                        <m:f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f>
                        <m:f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=1</m:t>
                          </m:r>
                        </m:sub>
                        <m:sup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∆</m:t>
                                  </m:r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sr-Latn-RS" sz="19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∆</m:t>
                              </m:r>
                              <m:r>
                                <a:rPr lang="sr-Latn-RS" sz="19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sr-Latn-RS" sz="19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9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sub>
                        <m:sup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sr-Latn-RS" sz="19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𝜕</m:t>
                                  </m:r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𝜕</m:t>
                                  </m:r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sub>
                        <m:sup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sr-Latn-RS" sz="19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𝜕</m:t>
                                  </m:r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𝜕</m:t>
                                  </m:r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sub>
                        <m:sup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sr-Latn-RS" sz="19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+2</m:t>
                      </m:r>
                      <m:f>
                        <m:f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den>
                      </m:f>
                      <m:f>
                        <m:f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sSub>
                        <m:sSub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𝑎𝑏</m:t>
                          </m:r>
                        </m:sub>
                      </m:sSub>
                    </m:oMath>
                  </m:oMathPara>
                </a14:m>
                <a:endParaRPr lang="sr-Latn-RS" sz="19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</a:pPr>
                <a:endParaRPr lang="sr-Latn-RS" sz="19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19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sr-Latn-RS" sz="1900" i="1">
                            <a:latin typeface="Cambria Math" panose="02040503050406030204" pitchFamily="18" charset="0"/>
                          </a:rPr>
                          <m:t>𝑎𝑏</m:t>
                        </m:r>
                      </m:sub>
                    </m:sSub>
                  </m:oMath>
                </a14:m>
                <a:r>
                  <a:rPr lang="sr-Latn-RS" sz="1900" dirty="0"/>
                  <a:t> je </a:t>
                </a:r>
                <a:r>
                  <a:rPr lang="sr-Latn-RS" sz="1900" b="1" dirty="0">
                    <a:solidFill>
                      <a:srgbClr val="0070C0"/>
                    </a:solidFill>
                  </a:rPr>
                  <a:t>kovarijansa</a:t>
                </a:r>
                <a:r>
                  <a:rPr lang="sr-Latn-RS" sz="1900" dirty="0"/>
                  <a:t> veličina </a:t>
                </a:r>
                <a14:m>
                  <m:oMath xmlns:m="http://schemas.openxmlformats.org/officeDocument/2006/math">
                    <m:r>
                      <a:rPr lang="sr-Latn-RS" sz="19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sr-Latn-RS" sz="1900" dirty="0"/>
                  <a:t> i </a:t>
                </a:r>
                <a14:m>
                  <m:oMath xmlns:m="http://schemas.openxmlformats.org/officeDocument/2006/math">
                    <m:r>
                      <a:rPr lang="sr-Latn-RS" sz="19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1900" dirty="0"/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en-US" sz="19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B63652B-DFBF-4885-93CD-6C61EA52C7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793882"/>
                <a:ext cx="8534400" cy="5329279"/>
              </a:xfrm>
              <a:prstGeom prst="rect">
                <a:avLst/>
              </a:prstGeom>
              <a:blipFill>
                <a:blip r:embed="rId6"/>
                <a:stretch>
                  <a:fillRect l="-500" t="-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763A9C3A-FBDC-4E70-A2B5-9CD83E967828}"/>
              </a:ext>
            </a:extLst>
          </p:cNvPr>
          <p:cNvSpPr/>
          <p:nvPr/>
        </p:nvSpPr>
        <p:spPr>
          <a:xfrm>
            <a:off x="6400800" y="5486400"/>
            <a:ext cx="533400" cy="365125"/>
          </a:xfrm>
          <a:prstGeom prst="ellipse">
            <a:avLst/>
          </a:prstGeom>
          <a:noFill/>
          <a:ln>
            <a:solidFill>
              <a:srgbClr val="FD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8BA8E89F-63A5-42D4-A2DB-E3FCCDFB68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918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465"/>
    </mc:Choice>
    <mc:Fallback xmlns="">
      <p:transition spd="slow" advTm="207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31327" x="639763" y="2009775"/>
          <p14:tracePt t="31337" x="649288" y="2017713"/>
          <p14:tracePt t="31351" x="685800" y="2063750"/>
          <p14:tracePt t="31362" x="722313" y="2090738"/>
          <p14:tracePt t="31386" x="776288" y="2136775"/>
          <p14:tracePt t="31398" x="822325" y="2192338"/>
          <p14:tracePt t="31411" x="904875" y="2255838"/>
          <p14:tracePt t="31446" x="1004888" y="2346325"/>
          <p14:tracePt t="31469" x="1096963" y="2401888"/>
          <p14:tracePt t="31493" x="1270000" y="2492375"/>
          <p14:tracePt t="31504" x="1296988" y="2511425"/>
          <p14:tracePt t="31529" x="1397000" y="2547938"/>
          <p14:tracePt t="31553" x="1516063" y="2620963"/>
          <p14:tracePt t="31581" x="1644650" y="2674938"/>
          <p14:tracePt t="31607" x="1781175" y="2757488"/>
          <p14:tracePt t="31618" x="1827213" y="2784475"/>
          <p14:tracePt t="31631" x="1936750" y="2830513"/>
          <p14:tracePt t="31643" x="2000250" y="2857500"/>
          <p14:tracePt t="31668" x="2201863" y="2940050"/>
          <p14:tracePt t="31693" x="2328863" y="3005138"/>
          <p14:tracePt t="31717" x="2547938" y="3105150"/>
          <p14:tracePt t="31730" x="2593975" y="3114675"/>
          <p14:tracePt t="31743" x="2686050" y="3151188"/>
          <p14:tracePt t="31754" x="2713038" y="3168650"/>
          <p14:tracePt t="31779" x="2849563" y="3224213"/>
          <p14:tracePt t="31803" x="2922588" y="3232150"/>
          <p14:tracePt t="31815" x="2987675" y="3241675"/>
          <p14:tracePt t="31828" x="3041650" y="3251200"/>
          <p14:tracePt t="31853" x="3114675" y="3260725"/>
          <p14:tracePt t="31866" x="3170238" y="3260725"/>
          <p14:tracePt t="31879" x="3224213" y="3260725"/>
          <p14:tracePt t="31892" x="3289300" y="3260725"/>
          <p14:tracePt t="31918" x="3325813" y="3260725"/>
          <p14:tracePt t="31944" x="3398838" y="3241675"/>
          <p14:tracePt t="31968" x="3443288" y="3214688"/>
          <p14:tracePt t="31997" x="3471863" y="3205163"/>
          <p14:tracePt t="32022" x="3479800" y="3195638"/>
          <p14:tracePt t="32034" x="3489325" y="3187700"/>
          <p14:tracePt t="32060" x="3525838" y="3168650"/>
          <p14:tracePt t="32084" x="3654425" y="3122613"/>
          <p14:tracePt t="32110" x="3763963" y="3086100"/>
          <p14:tracePt t="32134" x="3983038" y="3005138"/>
          <p14:tracePt t="32147" x="4065588" y="2968625"/>
          <p14:tracePt t="32161" x="4110038" y="2930525"/>
          <p14:tracePt t="32172" x="4129088" y="2913063"/>
          <p14:tracePt t="32197" x="4192588" y="2820988"/>
          <p14:tracePt t="32210" x="4192588" y="2794000"/>
          <p14:tracePt t="32223" x="4192588" y="2747963"/>
          <p14:tracePt t="32249" x="4192588" y="2674938"/>
          <p14:tracePt t="32272" x="4192588" y="2601913"/>
          <p14:tracePt t="32285" x="4192588" y="2584450"/>
          <p14:tracePt t="32299" x="4183063" y="2528888"/>
          <p14:tracePt t="32312" x="4165600" y="2455863"/>
          <p14:tracePt t="32338" x="4102100" y="2382838"/>
          <p14:tracePt t="32349" x="4083050" y="2355850"/>
          <p14:tracePt t="32363" x="4037013" y="2301875"/>
          <p14:tracePt t="32386" x="3963988" y="2228850"/>
          <p14:tracePt t="32399" x="3900488" y="2182813"/>
          <p14:tracePt t="32413" x="3883025" y="2173288"/>
          <p14:tracePt t="32425" x="3846513" y="2155825"/>
          <p14:tracePt t="32450" x="3800475" y="2127250"/>
          <p14:tracePt t="32475" x="3744913" y="2127250"/>
          <p14:tracePt t="32500" x="3654425" y="2127250"/>
          <p14:tracePt t="32525" x="3589338" y="2136775"/>
          <p14:tracePt t="32536" x="3544888" y="2146300"/>
          <p14:tracePt t="32549" x="3508375" y="2155825"/>
          <p14:tracePt t="32563" x="3479800" y="2163763"/>
          <p14:tracePt t="32587" x="3435350" y="2182813"/>
          <p14:tracePt t="32598" x="3406775" y="2200275"/>
          <p14:tracePt t="32613" x="3379788" y="2219325"/>
          <p14:tracePt t="32636" x="3343275" y="2246313"/>
          <p14:tracePt t="32649" x="3289300" y="2265363"/>
          <p14:tracePt t="32663" x="3252788" y="2292350"/>
          <p14:tracePt t="32675" x="3233738" y="2301875"/>
          <p14:tracePt t="32700" x="3197225" y="2319338"/>
          <p14:tracePt t="32724" x="3151188" y="2355850"/>
          <p14:tracePt t="32749" x="3124200" y="2374900"/>
          <p14:tracePt t="32774" x="3068638" y="2411413"/>
          <p14:tracePt t="32786" x="3060700" y="2419350"/>
          <p14:tracePt t="32798" x="3051175" y="2428875"/>
          <p14:tracePt t="32811" x="3024188" y="2438400"/>
          <p14:tracePt t="32836" x="3014663" y="2465388"/>
          <p14:tracePt t="32849" x="2995613" y="2484438"/>
          <p14:tracePt t="32886" x="2978150" y="2528888"/>
          <p14:tracePt t="32898" x="2968625" y="2547938"/>
          <p14:tracePt t="32912" x="2968625" y="2565400"/>
          <p14:tracePt t="32923" x="2959100" y="2601913"/>
          <p14:tracePt t="32948" x="2941638" y="2703513"/>
          <p14:tracePt t="32973" x="2932113" y="2747963"/>
          <p14:tracePt t="32985" x="2922588" y="2776538"/>
          <p14:tracePt t="33011" x="2922588" y="2813050"/>
          <p14:tracePt t="33022" x="2922588" y="2830513"/>
          <p14:tracePt t="33034" x="2922588" y="2849563"/>
          <p14:tracePt t="33060" x="2922588" y="2894013"/>
          <p14:tracePt t="33060" x="2922588" y="2903538"/>
          <p14:tracePt t="33085" x="2922588" y="2949575"/>
          <p14:tracePt t="33098" x="2932113" y="2976563"/>
          <p14:tracePt t="33112" x="2951163" y="3013075"/>
          <p14:tracePt t="33137" x="2968625" y="3059113"/>
          <p14:tracePt t="33149" x="2978150" y="3078163"/>
          <p14:tracePt t="33163" x="2987675" y="3105150"/>
          <p14:tracePt t="33173" x="3005138" y="3141663"/>
          <p14:tracePt t="33198" x="3024188" y="3178175"/>
          <p14:tracePt t="33222" x="3068638" y="3232150"/>
          <p14:tracePt t="33252" x="3097213" y="3278188"/>
          <p14:tracePt t="33275" x="3133725" y="3305175"/>
          <p14:tracePt t="33286" x="3170238" y="3324225"/>
          <p14:tracePt t="33301" x="3206750" y="3333750"/>
          <p14:tracePt t="33313" x="3224213" y="3341688"/>
          <p14:tracePt t="33337" x="3306763" y="3378200"/>
          <p14:tracePt t="33349" x="3370263" y="3387725"/>
          <p14:tracePt t="33363" x="3389313" y="3397250"/>
          <p14:tracePt t="33375" x="3435350" y="3397250"/>
          <p14:tracePt t="33401" x="3562350" y="3414713"/>
          <p14:tracePt t="33413" x="3635375" y="3414713"/>
          <p14:tracePt t="33427" x="3681413" y="3414713"/>
          <p14:tracePt t="33438" x="3708400" y="3414713"/>
          <p14:tracePt t="33451" x="3790950" y="3414713"/>
          <p14:tracePt t="33477" x="3910013" y="3414713"/>
          <p14:tracePt t="33489" x="3946525" y="3414713"/>
          <p14:tracePt t="33502" x="3963988" y="3406775"/>
          <p14:tracePt t="33528" x="4065588" y="3370263"/>
          <p14:tracePt t="33552" x="4110038" y="3333750"/>
          <p14:tracePt t="33564" x="4138613" y="3314700"/>
          <p14:tracePt t="33587" x="4183063" y="3278188"/>
          <p14:tracePt t="33599" x="4202113" y="3260725"/>
          <p14:tracePt t="33612" x="4229100" y="3232150"/>
          <p14:tracePt t="33623" x="4248150" y="3205163"/>
          <p14:tracePt t="33648" x="4256088" y="3178175"/>
          <p14:tracePt t="33661" x="4265613" y="3141663"/>
          <p14:tracePt t="33673" x="4292600" y="3105150"/>
          <p14:tracePt t="33698" x="4292600" y="3013075"/>
          <p14:tracePt t="33723" x="4292600" y="2949575"/>
          <p14:tracePt t="33736" x="4292600" y="2886075"/>
          <p14:tracePt t="33750" x="4284663" y="2840038"/>
          <p14:tracePt t="33764" x="4265613" y="2767013"/>
          <p14:tracePt t="33790" x="4256088" y="2740025"/>
          <p14:tracePt t="33801" x="4229100" y="2703513"/>
          <p14:tracePt t="33814" x="4211638" y="2657475"/>
          <p14:tracePt t="33839" x="4183063" y="2620963"/>
          <p14:tracePt t="33865" x="4102100" y="2501900"/>
          <p14:tracePt t="33877" x="4065588" y="2465388"/>
          <p14:tracePt t="33890" x="4046538" y="2447925"/>
          <p14:tracePt t="33916" x="3983038" y="2382838"/>
          <p14:tracePt t="33929" x="3937000" y="2365375"/>
          <p14:tracePt t="33943" x="3854450" y="2328863"/>
          <p14:tracePt t="33955" x="3827463" y="2309813"/>
          <p14:tracePt t="33969" x="3763963" y="2292350"/>
          <p14:tracePt t="33982" x="3717925" y="2282825"/>
          <p14:tracePt t="34008" x="3581400" y="2246313"/>
          <p14:tracePt t="34032" x="3498850" y="2236788"/>
          <p14:tracePt t="34056" x="3416300" y="2236788"/>
          <p14:tracePt t="34069" x="3362325" y="2236788"/>
          <p14:tracePt t="34083" x="3352800" y="2236788"/>
          <p14:tracePt t="34097" x="3297238" y="2236788"/>
          <p14:tracePt t="34109" x="3279775" y="2236788"/>
          <p14:tracePt t="34122" x="3243263" y="2236788"/>
          <p14:tracePt t="34147" x="3214688" y="2246313"/>
          <p14:tracePt t="34159" x="3178175" y="2265363"/>
          <p14:tracePt t="34173" x="3160713" y="2273300"/>
          <p14:tracePt t="34199" x="3114675" y="2301875"/>
          <p14:tracePt t="34225" x="3060700" y="2338388"/>
          <p14:tracePt t="34239" x="3032125" y="2365375"/>
          <p14:tracePt t="34253" x="3024188" y="2374900"/>
          <p14:tracePt t="34265" x="3024188" y="2382838"/>
          <p14:tracePt t="34279" x="3014663" y="2392363"/>
          <p14:tracePt t="34303" x="2978150" y="2438400"/>
          <p14:tracePt t="34317" x="2968625" y="2455863"/>
          <p14:tracePt t="34331" x="2951163" y="2484438"/>
          <p14:tracePt t="34344" x="2941638" y="2511425"/>
          <p14:tracePt t="34370" x="2914650" y="2601913"/>
          <p14:tracePt t="34396" x="2905125" y="2647950"/>
          <p14:tracePt t="34408" x="2905125" y="2657475"/>
          <p14:tracePt t="34422" x="2905125" y="2693988"/>
          <p14:tracePt t="34449" x="2905125" y="2740025"/>
          <p14:tracePt t="34475" x="2886075" y="2803525"/>
          <p14:tracePt t="34486" x="2895600" y="2840038"/>
          <p14:tracePt t="34501" x="2895600" y="2867025"/>
          <p14:tracePt t="34514" x="2905125" y="2886075"/>
          <p14:tracePt t="34529" x="2905125" y="2903538"/>
          <p14:tracePt t="34540" x="2914650" y="2922588"/>
          <p14:tracePt t="34566" x="2914650" y="2949575"/>
          <p14:tracePt t="34579" x="2914650" y="2968625"/>
          <p14:tracePt t="34591" x="2922588" y="2995613"/>
          <p14:tracePt t="34617" x="2932113" y="3022600"/>
          <p14:tracePt t="34630" x="2941638" y="3049588"/>
          <p14:tracePt t="34644" x="2951163" y="3078163"/>
          <p14:tracePt t="34656" x="2959100" y="3105150"/>
          <p14:tracePt t="34668" x="2968625" y="3114675"/>
          <p14:tracePt t="34695" x="2995613" y="3132138"/>
          <p14:tracePt t="34708" x="3005138" y="3151188"/>
          <p14:tracePt t="34719" x="3014663" y="3178175"/>
          <p14:tracePt t="34757" x="3024188" y="3187700"/>
          <p14:tracePt t="34767" x="3032125" y="3195638"/>
          <p14:tracePt t="34781" x="3051175" y="3205163"/>
          <p14:tracePt t="34793" x="3060700" y="3214688"/>
          <p14:tracePt t="34876" x="3068638" y="3214688"/>
          <p14:tracePt t="34957" x="3078163" y="3214688"/>
          <p14:tracePt t="34970" x="3087688" y="3214688"/>
          <p14:tracePt t="34984" x="3141663" y="3224213"/>
          <p14:tracePt t="35009" x="3279775" y="3224213"/>
          <p14:tracePt t="35034" x="3362325" y="3224213"/>
          <p14:tracePt t="35047" x="3479800" y="3241675"/>
          <p14:tracePt t="35060" x="3598863" y="3251200"/>
          <p14:tracePt t="35085" x="3698875" y="3251200"/>
          <p14:tracePt t="35098" x="3773488" y="3268663"/>
          <p14:tracePt t="35112" x="3800475" y="3268663"/>
          <p14:tracePt t="35125" x="3873500" y="3268663"/>
          <p14:tracePt t="35150" x="3963988" y="3268663"/>
          <p14:tracePt t="35150" x="3992563" y="3268663"/>
          <p14:tracePt t="35175" x="4029075" y="3268663"/>
          <p14:tracePt t="35186" x="4056063" y="3278188"/>
          <p14:tracePt t="35202" x="4065588" y="3278188"/>
          <p14:tracePt t="35228" x="4083050" y="3278188"/>
          <p14:tracePt t="35261" x="4102100" y="3278188"/>
          <p14:tracePt t="35285" x="4110038" y="3278188"/>
          <p14:tracePt t="35297" x="4129088" y="3268663"/>
          <p14:tracePt t="35310" x="4138613" y="3268663"/>
          <p14:tracePt t="35322" x="4146550" y="3260725"/>
          <p14:tracePt t="35322" x="4165600" y="3251200"/>
          <p14:tracePt t="35348" x="4192588" y="3241675"/>
          <p14:tracePt t="35360" x="4202113" y="3232150"/>
          <p14:tracePt t="35373" x="4211638" y="3224213"/>
          <p14:tracePt t="35399" x="4248150" y="3195638"/>
          <p14:tracePt t="35426" x="4284663" y="3151188"/>
          <p14:tracePt t="35438" x="4284663" y="3141663"/>
          <p14:tracePt t="35451" x="4292600" y="3122613"/>
          <p14:tracePt t="35477" x="4302125" y="3068638"/>
          <p14:tracePt t="35489" x="4311650" y="3041650"/>
          <p14:tracePt t="35504" x="4311650" y="3005138"/>
          <p14:tracePt t="35516" x="4311650" y="2976563"/>
          <p14:tracePt t="35530" x="4311650" y="2940050"/>
          <p14:tracePt t="35542" x="4311650" y="2913063"/>
          <p14:tracePt t="35568" x="4311650" y="2867025"/>
          <p14:tracePt t="35593" x="4311650" y="2820988"/>
          <p14:tracePt t="35619" x="4302125" y="2747963"/>
          <p14:tracePt t="35646" x="4275138" y="2684463"/>
          <p14:tracePt t="35658" x="4275138" y="2674938"/>
          <p14:tracePt t="35671" x="4265613" y="2647950"/>
          <p14:tracePt t="35684" x="4256088" y="2630488"/>
          <p14:tracePt t="35709" x="4248150" y="2584450"/>
          <p14:tracePt t="35734" x="4248150" y="2574925"/>
          <p14:tracePt t="35757" x="4238625" y="2528888"/>
          <p14:tracePt t="35770" x="4238625" y="2520950"/>
          <p14:tracePt t="35785" x="4229100" y="2511425"/>
          <p14:tracePt t="35797" x="4219575" y="2484438"/>
          <p14:tracePt t="35823" x="4211638" y="2474913"/>
          <p14:tracePt t="35873" x="4183063" y="2465388"/>
          <p14:tracePt t="35898" x="4138613" y="2465388"/>
          <p14:tracePt t="35923" x="4029075" y="2455863"/>
          <p14:tracePt t="35936" x="3983038" y="2447925"/>
          <p14:tracePt t="35949" x="3927475" y="2438400"/>
          <p14:tracePt t="35962" x="3890963" y="2438400"/>
          <p14:tracePt t="35986" x="3800475" y="2438400"/>
          <p14:tracePt t="36011" x="3763963" y="2438400"/>
          <p14:tracePt t="36035" x="3708400" y="2447925"/>
          <p14:tracePt t="36047" x="3690938" y="2455863"/>
          <p14:tracePt t="36062" x="3654425" y="2465388"/>
          <p14:tracePt t="36074" x="3635375" y="2474913"/>
          <p14:tracePt t="36098" x="3581400" y="2501900"/>
          <p14:tracePt t="36123" x="3562350" y="2511425"/>
          <p14:tracePt t="36146" x="3508375" y="2528888"/>
          <p14:tracePt t="36159" x="3498850" y="2538413"/>
          <p14:tracePt t="36185" x="3479800" y="2557463"/>
          <p14:tracePt t="36199" x="3471863" y="2574925"/>
          <p14:tracePt t="36212" x="3462338" y="2593975"/>
          <p14:tracePt t="36241" x="3452813" y="2647950"/>
          <p14:tracePt t="36253" x="3452813" y="2667000"/>
          <p14:tracePt t="36266" x="3435350" y="2684463"/>
          <p14:tracePt t="36280" x="3435350" y="2720975"/>
          <p14:tracePt t="36292" x="3435350" y="2747963"/>
          <p14:tracePt t="36318" x="3435350" y="2784475"/>
          <p14:tracePt t="36341" x="3443288" y="2830513"/>
          <p14:tracePt t="36352" x="3443288" y="2857500"/>
          <p14:tracePt t="36377" x="3452813" y="2867025"/>
          <p14:tracePt t="36388" x="3462338" y="2894013"/>
          <p14:tracePt t="36400" x="3471863" y="2903538"/>
          <p14:tracePt t="36429" x="3516313" y="2940050"/>
          <p14:tracePt t="36453" x="3544888" y="2959100"/>
          <p14:tracePt t="36466" x="3598863" y="2976563"/>
          <p14:tracePt t="36480" x="3608388" y="2976563"/>
          <p14:tracePt t="36480" x="3625850" y="2986088"/>
          <p14:tracePt t="36515" x="3681413" y="2986088"/>
          <p14:tracePt t="36539" x="3708400" y="2986088"/>
          <p14:tracePt t="36564" x="3773488" y="2986088"/>
          <p14:tracePt t="36576" x="3790950" y="2986088"/>
          <p14:tracePt t="36589" x="3810000" y="2986088"/>
          <p14:tracePt t="36601" x="3827463" y="2986088"/>
          <p14:tracePt t="36626" x="3900488" y="2986088"/>
          <p14:tracePt t="36649" x="3937000" y="2986088"/>
          <p14:tracePt t="36676" x="3992563" y="2986088"/>
          <p14:tracePt t="36688" x="4000500" y="2986088"/>
          <p14:tracePt t="36702" x="4010025" y="2986088"/>
          <p14:tracePt t="36738" x="4056063" y="2968625"/>
          <p14:tracePt t="36763" x="4065588" y="2959100"/>
          <p14:tracePt t="36788" x="4102100" y="2949575"/>
          <p14:tracePt t="36814" x="4129088" y="2913063"/>
          <p14:tracePt t="36839" x="4146550" y="2894013"/>
          <p14:tracePt t="36852" x="4156075" y="2867025"/>
          <p14:tracePt t="36879" x="4175125" y="2840038"/>
          <p14:tracePt t="36904" x="4183063" y="2813050"/>
          <p14:tracePt t="36930" x="4192588" y="2776538"/>
          <p14:tracePt t="36954" x="4202113" y="2767013"/>
          <p14:tracePt t="36967" x="4202113" y="2747963"/>
          <p14:tracePt t="36981" x="4202113" y="2740025"/>
          <p14:tracePt t="36992" x="4202113" y="2730500"/>
          <p14:tracePt t="37017" x="4202113" y="2703513"/>
          <p14:tracePt t="37031" x="4202113" y="2693988"/>
          <p14:tracePt t="37044" x="4202113" y="2667000"/>
          <p14:tracePt t="37058" x="4202113" y="2638425"/>
          <p14:tracePt t="37069" x="4202113" y="2630488"/>
          <p14:tracePt t="37095" x="4202113" y="2593975"/>
          <p14:tracePt t="37108" x="4192588" y="2565400"/>
          <p14:tracePt t="37121" x="4192588" y="2557463"/>
          <p14:tracePt t="37135" x="4192588" y="2547938"/>
          <p14:tracePt t="37159" x="4175125" y="2528888"/>
          <p14:tracePt t="37171" x="4165600" y="2520950"/>
          <p14:tracePt t="37208" x="4156075" y="2520950"/>
          <p14:tracePt t="37239" x="4119563" y="2511425"/>
          <p14:tracePt t="37266" x="4092575" y="2511425"/>
          <p14:tracePt t="37278" x="4065588" y="2511425"/>
          <p14:tracePt t="37291" x="4029075" y="2511425"/>
          <p14:tracePt t="37316" x="3910013" y="2520950"/>
          <p14:tracePt t="37328" x="3863975" y="2520950"/>
          <p14:tracePt t="37340" x="3836988" y="2520950"/>
          <p14:tracePt t="37351" x="3790950" y="2520950"/>
          <p14:tracePt t="37375" x="3735388" y="2511425"/>
          <p14:tracePt t="37386" x="3727450" y="2511425"/>
          <p14:tracePt t="37399" x="3708400" y="2511425"/>
          <p14:tracePt t="37423" x="3690938" y="2511425"/>
          <p14:tracePt t="37434" x="3681413" y="2511425"/>
          <p14:tracePt t="37459" x="3654425" y="2511425"/>
          <p14:tracePt t="37484" x="3644900" y="2511425"/>
          <p14:tracePt t="37497" x="3625850" y="2511425"/>
          <p14:tracePt t="37545" x="3617913" y="2511425"/>
          <p14:tracePt t="37568" x="3589338" y="2528888"/>
          <p14:tracePt t="37593" x="3571875" y="2547938"/>
          <p14:tracePt t="37604" x="3562350" y="2565400"/>
          <p14:tracePt t="37630" x="3562350" y="2574925"/>
          <p14:tracePt t="37653" x="3552825" y="2611438"/>
          <p14:tracePt t="37665" x="3552825" y="2620963"/>
          <p14:tracePt t="37679" x="3552825" y="2647950"/>
          <p14:tracePt t="37703" x="3552825" y="2684463"/>
          <p14:tracePt t="37715" x="3552825" y="2711450"/>
          <p14:tracePt t="37730" x="3552825" y="2730500"/>
          <p14:tracePt t="37730" x="3552825" y="2757488"/>
          <p14:tracePt t="37743" x="3552825" y="2767013"/>
          <p14:tracePt t="37766" x="3562350" y="2794000"/>
          <p14:tracePt t="37779" x="3571875" y="2820988"/>
          <p14:tracePt t="37793" x="3571875" y="2830513"/>
          <p14:tracePt t="37818" x="3589338" y="2876550"/>
          <p14:tracePt t="37845" x="3617913" y="2894013"/>
          <p14:tracePt t="37858" x="3625850" y="2903538"/>
          <p14:tracePt t="37858" x="3625850" y="2913063"/>
          <p14:tracePt t="37871" x="3625850" y="2922588"/>
          <p14:tracePt t="37884" x="3625850" y="2930525"/>
          <p14:tracePt t="37910" x="3644900" y="2959100"/>
          <p14:tracePt t="37935" x="3662363" y="2995613"/>
          <p14:tracePt t="37962" x="3671888" y="3005138"/>
          <p14:tracePt t="37986" x="3698875" y="3032125"/>
          <p14:tracePt t="37999" x="3708400" y="3032125"/>
          <p14:tracePt t="38012" x="3717925" y="3032125"/>
          <p14:tracePt t="38024" x="3744913" y="3032125"/>
          <p14:tracePt t="38049" x="3810000" y="3013075"/>
          <p14:tracePt t="38073" x="3863975" y="2995613"/>
          <p14:tracePt t="38204" x="3890963" y="2986088"/>
          <p14:tracePt t="38216" x="3910013" y="2976563"/>
          <p14:tracePt t="38229" x="3937000" y="2968625"/>
          <p14:tracePt t="38241" x="3946525" y="2968625"/>
          <p14:tracePt t="38266" x="3973513" y="2959100"/>
          <p14:tracePt t="38278" x="3992563" y="2949575"/>
          <p14:tracePt t="38290" x="4000500" y="2949575"/>
          <p14:tracePt t="38291" x="4010025" y="2949575"/>
          <p14:tracePt t="38326" x="4029075" y="2940050"/>
          <p14:tracePt t="39337" x="4037013" y="2940050"/>
          <p14:tracePt t="39348" x="4046538" y="2968625"/>
          <p14:tracePt t="39375" x="4037013" y="2949575"/>
          <p14:tracePt t="39387" x="4029075" y="2940050"/>
          <p14:tracePt t="39413" x="4019550" y="2930525"/>
          <p14:tracePt t="39463" x="4010025" y="2922588"/>
          <p14:tracePt t="39748" x="4019550" y="2922588"/>
          <p14:tracePt t="39796" x="4019550" y="2940050"/>
          <p14:tracePt t="39821" x="4019550" y="2968625"/>
          <p14:tracePt t="39832" x="4019550" y="2976563"/>
          <p14:tracePt t="39857" x="4019550" y="2986088"/>
          <p14:tracePt t="39881" x="4019550" y="3005138"/>
          <p14:tracePt t="39906" x="4019550" y="3032125"/>
          <p14:tracePt t="39932" x="4019550" y="3041650"/>
          <p14:tracePt t="41863" x="4019550" y="3032125"/>
          <p14:tracePt t="41887" x="4010025" y="3032125"/>
          <p14:tracePt t="41900" x="3956050" y="3022600"/>
          <p14:tracePt t="41914" x="3900488" y="3022600"/>
          <p14:tracePt t="41927" x="3873500" y="3013075"/>
          <p14:tracePt t="41940" x="3846513" y="3013075"/>
          <p14:tracePt t="41940" x="3827463" y="3013075"/>
          <p14:tracePt t="41953" x="3800475" y="3013075"/>
          <p14:tracePt t="41979" x="3754438" y="3005138"/>
          <p14:tracePt t="42028" x="3735388" y="3005138"/>
          <p14:tracePt t="42040" x="3727450" y="3005138"/>
          <p14:tracePt t="42065" x="3717925" y="3005138"/>
          <p14:tracePt t="42078" x="3708400" y="3005138"/>
          <p14:tracePt t="42104" x="3690938" y="3005138"/>
          <p14:tracePt t="42367" x="3735388" y="3013075"/>
          <p14:tracePt t="42380" x="3827463" y="3022600"/>
          <p14:tracePt t="42393" x="3910013" y="3022600"/>
          <p14:tracePt t="42419" x="3983038" y="3022600"/>
          <p14:tracePt t="42446" x="4056063" y="3022600"/>
          <p14:tracePt t="42693" x="3973513" y="3022600"/>
          <p14:tracePt t="42704" x="3946525" y="3022600"/>
          <p14:tracePt t="42718" x="3910013" y="3022600"/>
          <p14:tracePt t="42718" x="3873500" y="3022600"/>
          <p14:tracePt t="42732" x="3836988" y="3022600"/>
          <p14:tracePt t="42757" x="3744913" y="3041650"/>
          <p14:tracePt t="42768" x="3727450" y="3041650"/>
          <p14:tracePt t="42781" x="3708400" y="3041650"/>
          <p14:tracePt t="42807" x="3690938" y="3041650"/>
          <p14:tracePt t="42869" x="3681413" y="3041650"/>
          <p14:tracePt t="43083" x="3708400" y="3041650"/>
          <p14:tracePt t="43095" x="3781425" y="3041650"/>
          <p14:tracePt t="43109" x="3854450" y="3041650"/>
          <p14:tracePt t="43121" x="3910013" y="3041650"/>
          <p14:tracePt t="43146" x="4037013" y="3041650"/>
          <p14:tracePt t="43169" x="4110038" y="3041650"/>
          <p14:tracePt t="43195" x="4129088" y="3041650"/>
          <p14:tracePt t="43375" x="4119563" y="3041650"/>
          <p14:tracePt t="43400" x="4029075" y="3041650"/>
          <p14:tracePt t="43412" x="3937000" y="3041650"/>
          <p14:tracePt t="43426" x="3863975" y="3041650"/>
          <p14:tracePt t="43438" x="3810000" y="3041650"/>
          <p14:tracePt t="43453" x="3744913" y="3041650"/>
          <p14:tracePt t="43480" x="3562350" y="3041650"/>
          <p14:tracePt t="43505" x="3516313" y="3041650"/>
          <p14:tracePt t="43726" x="3525838" y="3041650"/>
          <p14:tracePt t="43738" x="3581400" y="3041650"/>
          <p14:tracePt t="43751" x="3671888" y="3041650"/>
          <p14:tracePt t="43764" x="3790950" y="3041650"/>
          <p14:tracePt t="43790" x="3919538" y="3041650"/>
          <p14:tracePt t="43802" x="3963988" y="3041650"/>
          <p14:tracePt t="43815" x="4046538" y="3041650"/>
          <p14:tracePt t="43841" x="4092575" y="3041650"/>
          <p14:tracePt t="43867" x="4102100" y="3041650"/>
          <p14:tracePt t="44138" x="4083050" y="3041650"/>
          <p14:tracePt t="44151" x="4073525" y="3041650"/>
          <p14:tracePt t="44176" x="3963988" y="3032125"/>
          <p14:tracePt t="44201" x="3827463" y="3032125"/>
          <p14:tracePt t="44228" x="3698875" y="3032125"/>
          <p14:tracePt t="44260" x="3552825" y="3032125"/>
          <p14:tracePt t="44285" x="3479800" y="3032125"/>
          <p14:tracePt t="44298" x="3471863" y="3032125"/>
          <p14:tracePt t="44954" x="3462338" y="3022600"/>
          <p14:tracePt t="45282" x="3471863" y="3022600"/>
          <p14:tracePt t="45652" x="3479800" y="3022600"/>
          <p14:tracePt t="45678" x="3498850" y="3013075"/>
          <p14:tracePt t="46509" x="3508375" y="3013075"/>
          <p14:tracePt t="46534" x="3535363" y="3013075"/>
          <p14:tracePt t="46547" x="3581400" y="3013075"/>
          <p14:tracePt t="46561" x="3617913" y="3013075"/>
          <p14:tracePt t="46573" x="3625850" y="3013075"/>
          <p14:tracePt t="46597" x="3708400" y="3013075"/>
          <p14:tracePt t="46608" x="3754438" y="3022600"/>
          <p14:tracePt t="46622" x="3790950" y="3022600"/>
          <p14:tracePt t="46622" x="3817938" y="3022600"/>
          <p14:tracePt t="46635" x="3846513" y="3022600"/>
          <p14:tracePt t="46649" x="3890963" y="3041650"/>
          <p14:tracePt t="46675" x="4000500" y="3049588"/>
          <p14:tracePt t="46686" x="4046538" y="3049588"/>
          <p14:tracePt t="46700" x="4092575" y="3049588"/>
          <p14:tracePt t="46713" x="4119563" y="3049588"/>
          <p14:tracePt t="46737" x="4284663" y="3049588"/>
          <p14:tracePt t="46750" x="4321175" y="3049588"/>
          <p14:tracePt t="46763" x="4375150" y="3049588"/>
          <p14:tracePt t="46788" x="4440238" y="3049588"/>
          <p14:tracePt t="46813" x="4484688" y="3049588"/>
          <p14:tracePt t="46826" x="4503738" y="3049588"/>
          <p14:tracePt t="46838" x="4521200" y="3049588"/>
          <p14:tracePt t="46851" x="4540250" y="3049588"/>
          <p14:tracePt t="46878" x="4586288" y="3049588"/>
          <p14:tracePt t="46903" x="4630738" y="3049588"/>
          <p14:tracePt t="46929" x="4713288" y="3041650"/>
          <p14:tracePt t="46953" x="4768850" y="3022600"/>
          <p14:tracePt t="46966" x="4795838" y="3022600"/>
          <p14:tracePt t="47107" x="4805363" y="3022600"/>
          <p14:tracePt t="47597" x="4822825" y="3059113"/>
          <p14:tracePt t="47609" x="4851400" y="3095625"/>
          <p14:tracePt t="47623" x="4859338" y="3105150"/>
          <p14:tracePt t="47634" x="4878388" y="3132138"/>
          <p14:tracePt t="47648" x="4914900" y="3168650"/>
          <p14:tracePt t="47661" x="4978400" y="3195638"/>
          <p14:tracePt t="47686" x="5114925" y="3224213"/>
          <p14:tracePt t="47699" x="5143500" y="3224213"/>
          <p14:tracePt t="47711" x="5243513" y="3224213"/>
          <p14:tracePt t="47736" x="5370513" y="3224213"/>
          <p14:tracePt t="47736" x="5408613" y="3224213"/>
          <p14:tracePt t="47749" x="5462588" y="3224213"/>
          <p14:tracePt t="47762" x="5481638" y="3224213"/>
          <p14:tracePt t="47774" x="5526088" y="3224213"/>
          <p14:tracePt t="47799" x="5554663" y="3214688"/>
          <p14:tracePt t="47825" x="5581650" y="3187700"/>
          <p14:tracePt t="47851" x="5599113" y="3159125"/>
          <p14:tracePt t="47878" x="5608638" y="3132138"/>
          <p14:tracePt t="48764" x="5608638" y="3122613"/>
          <p14:tracePt t="48777" x="5608638" y="3095625"/>
          <p14:tracePt t="48789" x="5608638" y="3078163"/>
          <p14:tracePt t="48802" x="5608638" y="3041650"/>
          <p14:tracePt t="48828" x="5581650" y="2930525"/>
          <p14:tracePt t="48852" x="5572125" y="2886075"/>
          <p14:tracePt t="48878" x="5554663" y="2794000"/>
          <p14:tracePt t="48902" x="5554663" y="2776538"/>
          <p14:tracePt t="48902" x="5554663" y="2757488"/>
          <p14:tracePt t="48915" x="5545138" y="2740025"/>
          <p14:tracePt t="48929" x="5535613" y="2730500"/>
          <p14:tracePt t="48941" x="5526088" y="2703513"/>
          <p14:tracePt t="48967" x="5518150" y="2667000"/>
          <p14:tracePt t="48979" x="5518150" y="2657475"/>
          <p14:tracePt t="48992" x="5508625" y="2630488"/>
          <p14:tracePt t="49017" x="5489575" y="2584450"/>
          <p14:tracePt t="49029" x="5489575" y="2574925"/>
          <p14:tracePt t="49042" x="5481638" y="2547938"/>
          <p14:tracePt t="49055" x="5472113" y="2520950"/>
          <p14:tracePt t="49080" x="5453063" y="2492375"/>
          <p14:tracePt t="49104" x="5445125" y="2455863"/>
          <p14:tracePt t="49130" x="5408613" y="2428875"/>
          <p14:tracePt t="49154" x="5380038" y="2428875"/>
          <p14:tracePt t="49167" x="5362575" y="2428875"/>
          <p14:tracePt t="49181" x="5334000" y="2428875"/>
          <p14:tracePt t="49192" x="5316538" y="2428875"/>
          <p14:tracePt t="49217" x="5224463" y="2455863"/>
          <p14:tracePt t="49230" x="5170488" y="2484438"/>
          <p14:tracePt t="49249" x="5114925" y="2501900"/>
          <p14:tracePt t="49262" x="5087938" y="2520950"/>
          <p14:tracePt t="49276" x="5078413" y="2528888"/>
          <p14:tracePt t="49302" x="5060950" y="2547938"/>
          <p14:tracePt t="49328" x="5051425" y="2565400"/>
          <p14:tracePt t="49352" x="5041900" y="2601913"/>
          <p14:tracePt t="49364" x="5041900" y="2620963"/>
          <p14:tracePt t="49379" x="5041900" y="2657475"/>
          <p14:tracePt t="49402" x="5041900" y="2711450"/>
          <p14:tracePt t="49416" x="5041900" y="2747963"/>
          <p14:tracePt t="49429" x="5041900" y="2767013"/>
          <p14:tracePt t="49441" x="5070475" y="2803525"/>
          <p14:tracePt t="49466" x="5097463" y="2876550"/>
          <p14:tracePt t="49480" x="5106988" y="2894013"/>
          <p14:tracePt t="49492" x="5114925" y="2913063"/>
          <p14:tracePt t="49518" x="5143500" y="2968625"/>
          <p14:tracePt t="49545" x="5143500" y="2976563"/>
          <p14:tracePt t="49569" x="5143500" y="2986088"/>
          <p14:tracePt t="49618" x="5151438" y="2986088"/>
          <p14:tracePt t="49630" x="5160963" y="2995613"/>
          <p14:tracePt t="49654" x="5180013" y="3013075"/>
          <p14:tracePt t="49666" x="5187950" y="3022600"/>
          <p14:tracePt t="49680" x="5207000" y="3041650"/>
          <p14:tracePt t="49716" x="5253038" y="3059113"/>
          <p14:tracePt t="49728" x="5280025" y="3068638"/>
          <p14:tracePt t="49742" x="5307013" y="3068638"/>
          <p14:tracePt t="49754" x="5316538" y="3068638"/>
          <p14:tracePt t="49779" x="5334000" y="3068638"/>
          <p14:tracePt t="49791" x="5343525" y="3068638"/>
          <p14:tracePt t="49805" x="5362575" y="3068638"/>
          <p14:tracePt t="49830" x="5389563" y="3078163"/>
          <p14:tracePt t="49858" x="5399088" y="3078163"/>
          <p14:tracePt t="49884" x="5408613" y="3078163"/>
          <p14:tracePt t="49911" x="5416550" y="3078163"/>
          <p14:tracePt t="49935" x="5453063" y="3068638"/>
          <p14:tracePt t="49948" x="5462588" y="3059113"/>
          <p14:tracePt t="49962" x="5481638" y="3049588"/>
          <p14:tracePt t="49973" x="5481638" y="3041650"/>
          <p14:tracePt t="49998" x="5508625" y="2986088"/>
          <p14:tracePt t="50024" x="5508625" y="2976563"/>
          <p14:tracePt t="50024" x="5508625" y="2968625"/>
          <p14:tracePt t="50051" x="5508625" y="2922588"/>
          <p14:tracePt t="50077" x="5518150" y="2857500"/>
          <p14:tracePt t="50101" x="5518150" y="2820988"/>
          <p14:tracePt t="50114" x="5526088" y="2803525"/>
          <p14:tracePt t="50128" x="5526088" y="2784475"/>
          <p14:tracePt t="50142" x="5526088" y="2767013"/>
          <p14:tracePt t="50166" x="5526088" y="2747963"/>
          <p14:tracePt t="50191" x="5526088" y="2711450"/>
          <p14:tracePt t="50216" x="5526088" y="2693988"/>
          <p14:tracePt t="50231" x="5526088" y="2684463"/>
          <p14:tracePt t="50246" x="5518150" y="2657475"/>
          <p14:tracePt t="50259" x="5508625" y="2630488"/>
          <p14:tracePt t="50271" x="5499100" y="2601913"/>
          <p14:tracePt t="50296" x="5489575" y="2584450"/>
          <p14:tracePt t="50318" x="5481638" y="2557463"/>
          <p14:tracePt t="50331" x="5481638" y="2547938"/>
          <p14:tracePt t="50358" x="5472113" y="2538413"/>
          <p14:tracePt t="50383" x="5472113" y="2520950"/>
          <p14:tracePt t="50396" x="5462588" y="2511425"/>
          <p14:tracePt t="50433" x="5453063" y="2501900"/>
          <p14:tracePt t="50445" x="5445125" y="2492375"/>
          <p14:tracePt t="50495" x="5426075" y="2484438"/>
          <p14:tracePt t="50508" x="5416550" y="2474913"/>
          <p14:tracePt t="50534" x="5408613" y="2474913"/>
          <p14:tracePt t="50561" x="5380038" y="2474913"/>
          <p14:tracePt t="50573" x="5362575" y="2474913"/>
          <p14:tracePt t="50586" x="5353050" y="2474913"/>
          <p14:tracePt t="50600" x="5343525" y="2474913"/>
          <p14:tracePt t="50638" x="5316538" y="2474913"/>
          <p14:tracePt t="50664" x="5297488" y="2474913"/>
          <p14:tracePt t="50692" x="5270500" y="2484438"/>
          <p14:tracePt t="50719" x="5253038" y="2501900"/>
          <p14:tracePt t="50745" x="5243513" y="2511425"/>
          <p14:tracePt t="50756" x="5233988" y="2511425"/>
          <p14:tracePt t="50770" x="5216525" y="2511425"/>
          <p14:tracePt t="50783" x="5187950" y="2520950"/>
          <p14:tracePt t="50808" x="5187950" y="2528888"/>
          <p14:tracePt t="50831" x="5180013" y="2557463"/>
          <p14:tracePt t="50859" x="5170488" y="2584450"/>
          <p14:tracePt t="50885" x="5151438" y="2611438"/>
          <p14:tracePt t="50898" x="5143500" y="2638425"/>
          <p14:tracePt t="50913" x="5133975" y="2674938"/>
          <p14:tracePt t="50925" x="5133975" y="2693988"/>
          <p14:tracePt t="50949" x="5133975" y="2711450"/>
          <p14:tracePt t="50961" x="5124450" y="2757488"/>
          <p14:tracePt t="50973" x="5124450" y="2776538"/>
          <p14:tracePt t="50998" x="5124450" y="2784475"/>
          <p14:tracePt t="51025" x="5124450" y="2830513"/>
          <p14:tracePt t="51036" x="5124450" y="2857500"/>
          <p14:tracePt t="51051" x="5124450" y="2867025"/>
          <p14:tracePt t="51077" x="5124450" y="2922588"/>
          <p14:tracePt t="51092" x="5133975" y="2949575"/>
          <p14:tracePt t="51103" x="5143500" y="2976563"/>
          <p14:tracePt t="51117" x="5143500" y="2986088"/>
          <p14:tracePt t="51130" x="5151438" y="3005138"/>
          <p14:tracePt t="51130" x="5160963" y="3013075"/>
          <p14:tracePt t="51165" x="5180013" y="3032125"/>
          <p14:tracePt t="51191" x="5187950" y="3059113"/>
          <p14:tracePt t="51215" x="5197475" y="3078163"/>
          <p14:tracePt t="51227" x="5207000" y="3086100"/>
          <p14:tracePt t="51251" x="5233988" y="3095625"/>
          <p14:tracePt t="51277" x="5260975" y="3114675"/>
          <p14:tracePt t="51289" x="5270500" y="3114675"/>
          <p14:tracePt t="51302" x="5280025" y="3114675"/>
          <p14:tracePt t="51314" x="5307013" y="3114675"/>
          <p14:tracePt t="51339" x="5316538" y="3114675"/>
          <p14:tracePt t="51365" x="5334000" y="3114675"/>
          <p14:tracePt t="51388" x="5362575" y="3114675"/>
          <p14:tracePt t="51413" x="5380038" y="3114675"/>
          <p14:tracePt t="51425" x="5399088" y="3114675"/>
          <p14:tracePt t="51471" x="5408613" y="3105150"/>
          <p14:tracePt t="51699" x="5416550" y="3095625"/>
          <p14:tracePt t="51771" x="5426075" y="3086100"/>
          <p14:tracePt t="51809" x="5445125" y="3086100"/>
          <p14:tracePt t="51833" x="5462588" y="3086100"/>
          <p14:tracePt t="51860" x="5508625" y="3086100"/>
          <p14:tracePt t="51885" x="5562600" y="3086100"/>
          <p14:tracePt t="51897" x="5572125" y="3086100"/>
          <p14:tracePt t="51911" x="5591175" y="3086100"/>
          <p14:tracePt t="51923" x="5599113" y="3086100"/>
          <p14:tracePt t="51950" x="5608638" y="3086100"/>
          <p14:tracePt t="52060" x="5618163" y="3078163"/>
          <p14:tracePt t="52084" x="5627688" y="3068638"/>
          <p14:tracePt t="52097" x="5635625" y="3059113"/>
          <p14:tracePt t="52133" x="5645150" y="3059113"/>
          <p14:tracePt t="52145" x="5654675" y="3049588"/>
          <p14:tracePt t="52170" x="5664200" y="3032125"/>
          <p14:tracePt t="52195" x="5664200" y="3022600"/>
          <p14:tracePt t="52245" x="5672138" y="3013075"/>
          <p14:tracePt t="52304" x="5681663" y="3005138"/>
          <p14:tracePt t="52447" x="5681663" y="2976563"/>
          <p14:tracePt t="52508" x="5691188" y="2976563"/>
          <p14:tracePt t="52556" x="5708650" y="2968625"/>
          <p14:tracePt t="52581" x="5727700" y="2968625"/>
          <p14:tracePt t="52594" x="5737225" y="2968625"/>
          <p14:tracePt t="52619" x="5745163" y="2968625"/>
          <p14:tracePt t="52631" x="5773738" y="2968625"/>
          <p14:tracePt t="52645" x="5781675" y="2968625"/>
          <p14:tracePt t="52669" x="5800725" y="2968625"/>
          <p14:tracePt t="52696" x="5810250" y="2968625"/>
          <p14:tracePt t="52708" x="5818188" y="2968625"/>
          <p14:tracePt t="52722" x="5846763" y="2968625"/>
          <p14:tracePt t="52734" x="5854700" y="2968625"/>
          <p14:tracePt t="52749" x="5873750" y="2976563"/>
          <p14:tracePt t="52775" x="5883275" y="2986088"/>
          <p14:tracePt t="52850" x="5891213" y="2995613"/>
          <p14:tracePt t="52899" x="5900738" y="3005138"/>
          <p14:tracePt t="52925" x="5919788" y="3013075"/>
          <p14:tracePt t="52952" x="5929313" y="3013075"/>
          <p14:tracePt t="53001" x="5937250" y="3022600"/>
          <p14:tracePt t="53782" x="5956300" y="3022600"/>
          <p14:tracePt t="53807" x="6002338" y="3013075"/>
          <p14:tracePt t="53818" x="6029325" y="2995613"/>
          <p14:tracePt t="53866" x="6065838" y="2976563"/>
          <p14:tracePt t="53879" x="6083300" y="2968625"/>
          <p14:tracePt t="53893" x="6111875" y="2959100"/>
          <p14:tracePt t="53904" x="6119813" y="2959100"/>
          <p14:tracePt t="53928" x="6148388" y="2949575"/>
          <p14:tracePt t="53939" x="6165850" y="2940050"/>
          <p14:tracePt t="53953" x="6221413" y="2913063"/>
          <p14:tracePt t="53979" x="6284913" y="2886075"/>
          <p14:tracePt t="54002" x="6294438" y="2867025"/>
          <p14:tracePt t="54015" x="6302375" y="2857500"/>
          <p14:tracePt t="54028" x="6311900" y="2849563"/>
          <p14:tracePt t="54040" x="6321425" y="2849563"/>
          <p14:tracePt t="54066" x="6321425" y="2840038"/>
          <p14:tracePt t="54079" x="6338888" y="2813050"/>
          <p14:tracePt t="54092" x="6348413" y="2784475"/>
          <p14:tracePt t="54116" x="6357938" y="2767013"/>
          <p14:tracePt t="54129" x="6367463" y="2730500"/>
          <p14:tracePt t="54143" x="6367463" y="2693988"/>
          <p14:tracePt t="54154" x="6367463" y="2667000"/>
          <p14:tracePt t="54180" x="6367463" y="2601913"/>
          <p14:tracePt t="54191" x="6367463" y="2557463"/>
          <p14:tracePt t="54204" x="6367463" y="2520950"/>
          <p14:tracePt t="54230" x="6357938" y="2484438"/>
          <p14:tracePt t="54284" x="6348413" y="2474913"/>
          <p14:tracePt t="54332" x="6294438" y="2428875"/>
          <p14:tracePt t="54344" x="6294438" y="2419350"/>
          <p14:tracePt t="54369" x="6284913" y="2419350"/>
          <p14:tracePt t="54396" x="6229350" y="2411413"/>
          <p14:tracePt t="54407" x="6221413" y="2411413"/>
          <p14:tracePt t="54431" x="6211888" y="2411413"/>
          <p14:tracePt t="54455" x="6165850" y="2411413"/>
          <p14:tracePt t="54468" x="6156325" y="2411413"/>
          <p14:tracePt t="54482" x="6119813" y="2419350"/>
          <p14:tracePt t="54507" x="6056313" y="2465388"/>
          <p14:tracePt t="54532" x="6029325" y="2484438"/>
          <p14:tracePt t="54545" x="6010275" y="2501900"/>
          <p14:tracePt t="54558" x="6010275" y="2511425"/>
          <p14:tracePt t="54583" x="6010275" y="2557463"/>
          <p14:tracePt t="54597" x="6010275" y="2574925"/>
          <p14:tracePt t="54611" x="6010275" y="2620963"/>
          <p14:tracePt t="54621" x="6010275" y="2657475"/>
          <p14:tracePt t="54648" x="6010275" y="2740025"/>
          <p14:tracePt t="54673" x="6019800" y="2803525"/>
          <p14:tracePt t="54685" x="6029325" y="2840038"/>
          <p14:tracePt t="54699" x="6038850" y="2876550"/>
          <p14:tracePt t="54723" x="6056313" y="2930525"/>
          <p14:tracePt t="54735" x="6065838" y="2959100"/>
          <p14:tracePt t="54749" x="6075363" y="2986088"/>
          <p14:tracePt t="54761" x="6075363" y="2995613"/>
          <p14:tracePt t="54786" x="6092825" y="3032125"/>
          <p14:tracePt t="54798" x="6102350" y="3059113"/>
          <p14:tracePt t="54811" x="6111875" y="3068638"/>
          <p14:tracePt t="54846" x="6119813" y="3086100"/>
          <p14:tracePt t="54858" x="6129338" y="3095625"/>
          <p14:tracePt t="54872" x="6138863" y="3105150"/>
          <p14:tracePt t="54898" x="6165850" y="3114675"/>
          <p14:tracePt t="54922" x="6229350" y="3122613"/>
          <p14:tracePt t="54958" x="6311900" y="3141663"/>
          <p14:tracePt t="54969" x="6330950" y="3141663"/>
          <p14:tracePt t="54983" x="6357938" y="3141663"/>
          <p14:tracePt t="55010" x="6394450" y="3141663"/>
          <p14:tracePt t="55034" x="6430963" y="3114675"/>
          <p14:tracePt t="55034" x="6440488" y="3105150"/>
          <p14:tracePt t="55048" x="6448425" y="3105150"/>
          <p14:tracePt t="55061" x="6457950" y="3095625"/>
          <p14:tracePt t="55072" x="6477000" y="3078163"/>
          <p14:tracePt t="55098" x="6486525" y="3049588"/>
          <p14:tracePt t="55098" x="6486525" y="3041650"/>
          <p14:tracePt t="55123" x="6494463" y="3022600"/>
          <p14:tracePt t="55148" x="6503988" y="2968625"/>
          <p14:tracePt t="55173" x="6513513" y="2940050"/>
          <p14:tracePt t="55184" x="6523038" y="2922588"/>
          <p14:tracePt t="55199" x="6523038" y="2886075"/>
          <p14:tracePt t="55210" x="6523038" y="2867025"/>
          <p14:tracePt t="55210" x="6513513" y="2830513"/>
          <p14:tracePt t="55239" x="6503988" y="2794000"/>
          <p14:tracePt t="55251" x="6494463" y="2767013"/>
          <p14:tracePt t="55265" x="6486525" y="2730500"/>
          <p14:tracePt t="55278" x="6477000" y="2693988"/>
          <p14:tracePt t="55293" x="6467475" y="2657475"/>
          <p14:tracePt t="55317" x="6457950" y="2630488"/>
          <p14:tracePt t="55329" x="6448425" y="2601913"/>
          <p14:tracePt t="55344" x="6440488" y="2557463"/>
          <p14:tracePt t="55369" x="6421438" y="2520950"/>
          <p14:tracePt t="55395" x="6403975" y="2484438"/>
          <p14:tracePt t="55406" x="6394450" y="2455863"/>
          <p14:tracePt t="55418" x="6384925" y="2438400"/>
          <p14:tracePt t="55431" x="6384925" y="2428875"/>
          <p14:tracePt t="55458" x="6384925" y="2419350"/>
          <p14:tracePt t="55483" x="6367463" y="2401888"/>
          <p14:tracePt t="55509" x="6357938" y="2392363"/>
          <p14:tracePt t="55533" x="6338888" y="2392363"/>
          <p14:tracePt t="55546" x="6330950" y="2392363"/>
          <p14:tracePt t="55571" x="6321425" y="2392363"/>
          <p14:tracePt t="55596" x="6294438" y="2392363"/>
          <p14:tracePt t="55619" x="6275388" y="2392363"/>
          <p14:tracePt t="55647" x="6248400" y="2401888"/>
          <p14:tracePt t="55658" x="6229350" y="2411413"/>
          <p14:tracePt t="55670" x="6221413" y="2411413"/>
          <p14:tracePt t="55682" x="6211888" y="2419350"/>
          <p14:tracePt t="55708" x="6165850" y="2438400"/>
          <p14:tracePt t="55732" x="6148388" y="2447925"/>
          <p14:tracePt t="55759" x="6138863" y="2474913"/>
          <p14:tracePt t="55784" x="6129338" y="2520950"/>
          <p14:tracePt t="55797" x="6119813" y="2547938"/>
          <p14:tracePt t="55810" x="6119813" y="2557463"/>
          <p14:tracePt t="55821" x="6119813" y="2584450"/>
          <p14:tracePt t="55848" x="6119813" y="2620963"/>
          <p14:tracePt t="55873" x="6111875" y="2711450"/>
          <p14:tracePt t="55898" x="6111875" y="2776538"/>
          <p14:tracePt t="55921" x="6111875" y="2849563"/>
          <p14:tracePt t="55934" x="6119813" y="2903538"/>
          <p14:tracePt t="55948" x="6129338" y="2940050"/>
          <p14:tracePt t="55985" x="6148388" y="3013075"/>
          <p14:tracePt t="55998" x="6156325" y="3049588"/>
          <p14:tracePt t="56012" x="6165850" y="3068638"/>
          <p14:tracePt t="56036" x="6175375" y="3095625"/>
          <p14:tracePt t="56049" x="6175375" y="3114675"/>
          <p14:tracePt t="56077" x="6184900" y="3122613"/>
          <p14:tracePt t="56146" x="6192838" y="3132138"/>
          <p14:tracePt t="56157" x="6211888" y="3141663"/>
          <p14:tracePt t="56169" x="6221413" y="3151188"/>
          <p14:tracePt t="56182" x="6238875" y="3151188"/>
          <p14:tracePt t="56208" x="6321425" y="3159125"/>
          <p14:tracePt t="56230" x="6375400" y="3159125"/>
          <p14:tracePt t="56244" x="6421438" y="3159125"/>
          <p14:tracePt t="56268" x="6523038" y="3132138"/>
          <p14:tracePt t="56294" x="6550025" y="3122613"/>
          <p14:tracePt t="56318" x="6596063" y="3086100"/>
          <p14:tracePt t="56345" x="6613525" y="3068638"/>
          <p14:tracePt t="56403" x="6623050" y="3059113"/>
          <p14:tracePt t="56498" x="6623050" y="3049588"/>
          <p14:tracePt t="56606" x="6623050" y="3041650"/>
          <p14:tracePt t="56629" x="6623050" y="3022600"/>
          <p14:tracePt t="56654" x="6613525" y="3013075"/>
          <p14:tracePt t="56680" x="6596063" y="2995613"/>
          <p14:tracePt t="56738" x="6596063" y="2986088"/>
          <p14:tracePt t="57068" x="6596063" y="2976563"/>
          <p14:tracePt t="57096" x="6640513" y="2976563"/>
          <p14:tracePt t="57107" x="6659563" y="2976563"/>
          <p14:tracePt t="57119" x="6677025" y="2976563"/>
          <p14:tracePt t="57131" x="6713538" y="2976563"/>
          <p14:tracePt t="57157" x="6759575" y="2976563"/>
          <p14:tracePt t="57181" x="6786563" y="2976563"/>
          <p14:tracePt t="57206" x="6805613" y="2976563"/>
          <p14:tracePt t="57217" x="6815138" y="2976563"/>
          <p14:tracePt t="57381" x="6823075" y="2976563"/>
          <p14:tracePt t="57406" x="6842125" y="2976563"/>
          <p14:tracePt t="57417" x="6859588" y="2976563"/>
          <p14:tracePt t="57432" x="6888163" y="2976563"/>
          <p14:tracePt t="57457" x="6915150" y="2976563"/>
          <p14:tracePt t="57469" x="6924675" y="2976563"/>
          <p14:tracePt t="57495" x="6932613" y="2976563"/>
          <p14:tracePt t="57543" x="6961188" y="2976563"/>
          <p14:tracePt t="57556" x="6969125" y="2976563"/>
          <p14:tracePt t="57686" x="6978650" y="2986088"/>
          <p14:tracePt t="58371" x="6988175" y="2986088"/>
          <p14:tracePt t="58383" x="6997700" y="2986088"/>
          <p14:tracePt t="58410" x="7034213" y="2986088"/>
          <p14:tracePt t="58433" x="7043738" y="2986088"/>
          <p14:tracePt t="58446" x="7051675" y="2986088"/>
          <p14:tracePt t="58484" x="7070725" y="2986088"/>
          <p14:tracePt t="58510" x="7080250" y="2986088"/>
          <p14:tracePt t="58582" x="7088188" y="2986088"/>
          <p14:tracePt t="58607" x="7097713" y="2986088"/>
          <p14:tracePt t="58633" x="7116763" y="2976563"/>
          <p14:tracePt t="58659" x="7134225" y="2968625"/>
          <p14:tracePt t="58684" x="7180263" y="2894013"/>
          <p14:tracePt t="58697" x="7207250" y="2820988"/>
          <p14:tracePt t="58712" x="7226300" y="2747963"/>
          <p14:tracePt t="58748" x="7262813" y="2611438"/>
          <p14:tracePt t="58761" x="7289800" y="2574925"/>
          <p14:tracePt t="58773" x="7299325" y="2547938"/>
          <p14:tracePt t="58799" x="7299325" y="2501900"/>
          <p14:tracePt t="58823" x="7307263" y="2484438"/>
          <p14:tracePt t="58836" x="7307263" y="2474913"/>
          <p14:tracePt t="58876" x="7307263" y="2465388"/>
          <p14:tracePt t="58888" x="7307263" y="2455863"/>
          <p14:tracePt t="59261" x="7307263" y="2501900"/>
          <p14:tracePt t="59273" x="7326313" y="2557463"/>
          <p14:tracePt t="59298" x="7335838" y="2611438"/>
          <p14:tracePt t="59320" x="7353300" y="2720975"/>
          <p14:tracePt t="59333" x="7353300" y="2740025"/>
          <p14:tracePt t="59358" x="7372350" y="2840038"/>
          <p14:tracePt t="59382" x="7389813" y="2930525"/>
          <p14:tracePt t="59405" x="7399338" y="3005138"/>
          <p14:tracePt t="59416" x="7408863" y="3032125"/>
          <p14:tracePt t="59440" x="7416800" y="3041650"/>
          <p14:tracePt t="59465" x="7416800" y="3049588"/>
          <p14:tracePt t="63640" x="7416800" y="3059113"/>
          <p14:tracePt t="63679" x="7416800" y="3041650"/>
          <p14:tracePt t="63704" x="7416800" y="3032125"/>
          <p14:tracePt t="63730" x="7416800" y="2995613"/>
          <p14:tracePt t="63754" x="7416800" y="2968625"/>
          <p14:tracePt t="63767" x="7416800" y="2959100"/>
          <p14:tracePt t="63780" x="7416800" y="2940050"/>
          <p14:tracePt t="63793" x="7416800" y="2913063"/>
          <p14:tracePt t="63817" x="7416800" y="2867025"/>
          <p14:tracePt t="63828" x="7408863" y="2840038"/>
          <p14:tracePt t="63842" x="7408863" y="2813050"/>
          <p14:tracePt t="63869" x="7389813" y="2767013"/>
          <p14:tracePt t="63897" x="7380288" y="2711450"/>
          <p14:tracePt t="63908" x="7372350" y="2703513"/>
          <p14:tracePt t="63920" x="7372350" y="2674938"/>
          <p14:tracePt t="63947" x="7353300" y="2620963"/>
          <p14:tracePt t="63972" x="7343775" y="2593975"/>
          <p14:tracePt t="63984" x="7335838" y="2574925"/>
          <p14:tracePt t="64010" x="7326313" y="2538413"/>
          <p14:tracePt t="64034" x="7307263" y="2511425"/>
          <p14:tracePt t="64046" x="7299325" y="2484438"/>
          <p14:tracePt t="64059" x="7289800" y="2474913"/>
          <p14:tracePt t="64085" x="7270750" y="2455863"/>
          <p14:tracePt t="64098" x="7262813" y="2447925"/>
          <p14:tracePt t="64110" x="7253288" y="2438400"/>
          <p14:tracePt t="64121" x="7253288" y="2428875"/>
          <p14:tracePt t="64150" x="7216775" y="2411413"/>
          <p14:tracePt t="64175" x="7170738" y="2401888"/>
          <p14:tracePt t="64188" x="7134225" y="2392363"/>
          <p14:tracePt t="64200" x="7116763" y="2392363"/>
          <p14:tracePt t="64224" x="7061200" y="2392363"/>
          <p14:tracePt t="64236" x="7015163" y="2392363"/>
          <p14:tracePt t="64249" x="6997700" y="2392363"/>
          <p14:tracePt t="64262" x="6951663" y="2392363"/>
          <p14:tracePt t="64286" x="6888163" y="2392363"/>
          <p14:tracePt t="64299" x="6823075" y="2392363"/>
          <p14:tracePt t="64313" x="6796088" y="2392363"/>
          <p14:tracePt t="64335" x="6713538" y="2392363"/>
          <p14:tracePt t="64348" x="6659563" y="2392363"/>
          <p14:tracePt t="64362" x="6640513" y="2392363"/>
          <p14:tracePt t="64374" x="6623050" y="2392363"/>
          <p14:tracePt t="64399" x="6513513" y="2392363"/>
          <p14:tracePt t="64422" x="6467475" y="2392363"/>
          <p14:tracePt t="64435" x="6394450" y="2392363"/>
          <p14:tracePt t="64448" x="6321425" y="2392363"/>
          <p14:tracePt t="64473" x="6184900" y="2392363"/>
          <p14:tracePt t="64485" x="6138863" y="2392363"/>
          <p14:tracePt t="64498" x="6029325" y="2392363"/>
          <p14:tracePt t="64512" x="5910263" y="2392363"/>
          <p14:tracePt t="64536" x="5764213" y="2382838"/>
          <p14:tracePt t="64548" x="5727700" y="2382838"/>
          <p14:tracePt t="64562" x="5654675" y="2382838"/>
          <p14:tracePt t="64573" x="5572125" y="2382838"/>
          <p14:tracePt t="64599" x="5508625" y="2382838"/>
          <p14:tracePt t="64611" x="5453063" y="2382838"/>
          <p14:tracePt t="64622" x="5416550" y="2382838"/>
          <p14:tracePt t="64647" x="5389563" y="2382838"/>
          <p14:tracePt t="64660" x="5370513" y="2382838"/>
          <p14:tracePt t="64673" x="5343525" y="2382838"/>
          <p14:tracePt t="64685" x="5307013" y="2382838"/>
          <p14:tracePt t="64720" x="5297488" y="2382838"/>
          <p14:tracePt t="64733" x="5289550" y="2382838"/>
          <p14:tracePt t="64849" x="5280025" y="2382838"/>
          <p14:tracePt t="64873" x="5270500" y="2382838"/>
          <p14:tracePt t="64899" x="5243513" y="2382838"/>
          <p14:tracePt t="64925" x="5197475" y="2401888"/>
          <p14:tracePt t="64937" x="5187950" y="2401888"/>
          <p14:tracePt t="64952" x="5170488" y="2401888"/>
          <p14:tracePt t="64965" x="5160963" y="2401888"/>
          <p14:tracePt t="65007" x="5151438" y="2401888"/>
          <p14:tracePt t="65018" x="5151438" y="2411413"/>
          <p14:tracePt t="65113" x="5143500" y="2438400"/>
          <p14:tracePt t="65123" x="5143500" y="2447925"/>
          <p14:tracePt t="65148" x="5143500" y="2484438"/>
          <p14:tracePt t="65173" x="5143500" y="2501900"/>
          <p14:tracePt t="65184" x="5143500" y="2528888"/>
          <p14:tracePt t="65210" x="5143500" y="2574925"/>
          <p14:tracePt t="65233" x="5143500" y="2684463"/>
          <p14:tracePt t="65259" x="5151438" y="2747963"/>
          <p14:tracePt t="65283" x="5151438" y="2840038"/>
          <p14:tracePt t="65295" x="5151438" y="2886075"/>
          <p14:tracePt t="65310" x="5160963" y="2930525"/>
          <p14:tracePt t="65345" x="5170488" y="3013075"/>
          <p14:tracePt t="65358" x="5180013" y="3022600"/>
          <p14:tracePt t="65370" x="5187950" y="3041650"/>
          <p14:tracePt t="65395" x="5197475" y="3059113"/>
          <p14:tracePt t="65407" x="5197475" y="3068638"/>
          <p14:tracePt t="65454" x="5197475" y="3086100"/>
          <p14:tracePt t="65534" x="5207000" y="3086100"/>
          <p14:tracePt t="65561" x="5216525" y="3095625"/>
          <p14:tracePt t="65574" x="5224463" y="3105150"/>
          <p14:tracePt t="65601" x="5280025" y="3114675"/>
          <p14:tracePt t="65625" x="5343525" y="3122613"/>
          <p14:tracePt t="65638" x="5389563" y="3122613"/>
          <p14:tracePt t="65651" x="5472113" y="3141663"/>
          <p14:tracePt t="65680" x="5645150" y="3151188"/>
          <p14:tracePt t="65706" x="5754688" y="3151188"/>
          <p14:tracePt t="65717" x="5791200" y="3151188"/>
          <p14:tracePt t="65733" x="5837238" y="3151188"/>
          <p14:tracePt t="65745" x="5900738" y="3159125"/>
          <p14:tracePt t="65760" x="5946775" y="3159125"/>
          <p14:tracePt t="65784" x="6019800" y="3159125"/>
          <p14:tracePt t="65798" x="6065838" y="3159125"/>
          <p14:tracePt t="65812" x="6111875" y="3159125"/>
          <p14:tracePt t="65823" x="6175375" y="3159125"/>
          <p14:tracePt t="65849" x="6248400" y="3159125"/>
          <p14:tracePt t="65873" x="6440488" y="3159125"/>
          <p14:tracePt t="65899" x="6567488" y="3159125"/>
          <p14:tracePt t="65924" x="6669088" y="3159125"/>
          <p14:tracePt t="65936" x="6742113" y="3159125"/>
          <p14:tracePt t="65950" x="6769100" y="3159125"/>
          <p14:tracePt t="65963" x="6823075" y="3159125"/>
          <p14:tracePt t="65987" x="6896100" y="3159125"/>
          <p14:tracePt t="65999" x="6932613" y="3159125"/>
          <p14:tracePt t="66012" x="6942138" y="3159125"/>
          <p14:tracePt t="66037" x="6961188" y="3159125"/>
          <p14:tracePt t="66049" x="6969125" y="3159125"/>
          <p14:tracePt t="66063" x="6988175" y="3159125"/>
          <p14:tracePt t="66074" x="6997700" y="3159125"/>
          <p14:tracePt t="66099" x="7024688" y="3159125"/>
          <p14:tracePt t="66122" x="7043738" y="3159125"/>
          <p14:tracePt t="66128" x="7070725" y="3159125"/>
          <p14:tracePt t="66150" x="7080250" y="3159125"/>
          <p14:tracePt t="66175" x="7088188" y="3159125"/>
          <p14:tracePt t="66244" x="7097713" y="3159125"/>
          <p14:tracePt t="66269" x="7116763" y="3122613"/>
          <p14:tracePt t="66282" x="7124700" y="3086100"/>
          <p14:tracePt t="66296" x="7143750" y="3068638"/>
          <p14:tracePt t="66308" x="7143750" y="3013075"/>
          <p14:tracePt t="66319" x="7153275" y="2922588"/>
          <p14:tracePt t="66345" x="7153275" y="2849563"/>
          <p14:tracePt t="66357" x="7161213" y="2803525"/>
          <p14:tracePt t="66369" x="7161213" y="2767013"/>
          <p14:tracePt t="66381" x="7161213" y="2730500"/>
          <p14:tracePt t="66406" x="7161213" y="2667000"/>
          <p14:tracePt t="66428" x="7161213" y="2593975"/>
          <p14:tracePt t="66452" x="7161213" y="2528888"/>
          <p14:tracePt t="66464" x="7161213" y="2474913"/>
          <p14:tracePt t="66488" x="7161213" y="2428875"/>
          <p14:tracePt t="66512" x="7161213" y="2365375"/>
          <p14:tracePt t="66523" x="7153275" y="2346325"/>
          <p14:tracePt t="66549" x="7143750" y="2292350"/>
          <p14:tracePt t="66561" x="7124700" y="2255838"/>
          <p14:tracePt t="66575" x="7116763" y="2228850"/>
          <p14:tracePt t="66601" x="7107238" y="2200275"/>
          <p14:tracePt t="66627" x="7097713" y="2182813"/>
          <p14:tracePt t="66687" x="7061200" y="2182813"/>
          <p14:tracePt t="66699" x="7051675" y="2182813"/>
          <p14:tracePt t="66712" x="7024688" y="2182813"/>
          <p14:tracePt t="66737" x="6851650" y="2209800"/>
          <p14:tracePt t="66749" x="6823075" y="2209800"/>
          <p14:tracePt t="66763" x="6696075" y="2209800"/>
          <p14:tracePt t="66776" x="6613525" y="2209800"/>
          <p14:tracePt t="66789" x="6430963" y="2209800"/>
          <p14:tracePt t="66815" x="6046788" y="2209800"/>
          <p14:tracePt t="66828" x="5956300" y="2209800"/>
          <p14:tracePt t="66840" x="5883275" y="2209800"/>
          <p14:tracePt t="66852" x="5727700" y="2200275"/>
          <p14:tracePt t="66877" x="5562600" y="2200275"/>
          <p14:tracePt t="66901" x="5462588" y="2209800"/>
          <p14:tracePt t="66913" x="5399088" y="2228850"/>
          <p14:tracePt t="66940" x="5334000" y="2246313"/>
          <p14:tracePt t="66951" x="5316538" y="2246313"/>
          <p14:tracePt t="66964" x="5289550" y="2255838"/>
          <p14:tracePt t="66978" x="5270500" y="2255838"/>
          <p14:tracePt t="67015" x="5260975" y="2255838"/>
          <p14:tracePt t="67027" x="5243513" y="2255838"/>
          <p14:tracePt t="67040" x="5216525" y="2265363"/>
          <p14:tracePt t="67064" x="5197475" y="2265363"/>
          <p14:tracePt t="67090" x="5187950" y="2273300"/>
          <p14:tracePt t="67157" x="5151438" y="2292350"/>
          <p14:tracePt t="67169" x="5143500" y="2292350"/>
          <p14:tracePt t="67186" x="5133975" y="2301875"/>
          <p14:tracePt t="67211" x="5124450" y="2301875"/>
          <p14:tracePt t="67235" x="5114925" y="2309813"/>
          <p14:tracePt t="67261" x="5097463" y="2328863"/>
          <p14:tracePt t="67273" x="5087938" y="2338388"/>
          <p14:tracePt t="67298" x="5078413" y="2374900"/>
          <p14:tracePt t="67321" x="5070475" y="2392363"/>
          <p14:tracePt t="67346" x="5060950" y="2447925"/>
          <p14:tracePt t="67359" x="5060950" y="2484438"/>
          <p14:tracePt t="67383" x="5060950" y="2528888"/>
          <p14:tracePt t="67406" x="5060950" y="2611438"/>
          <p14:tracePt t="67418" x="5060950" y="2630488"/>
          <p14:tracePt t="67430" x="5060950" y="2684463"/>
          <p14:tracePt t="67456" x="5060950" y="2776538"/>
          <p14:tracePt t="67469" x="5060950" y="2813050"/>
          <p14:tracePt t="67482" x="5060950" y="2830513"/>
          <p14:tracePt t="67495" x="5060950" y="2894013"/>
          <p14:tracePt t="67518" x="5078413" y="2986088"/>
          <p14:tracePt t="67543" x="5097463" y="3049588"/>
          <p14:tracePt t="67553" x="5124450" y="3095625"/>
          <p14:tracePt t="67579" x="5124450" y="3105150"/>
          <p14:tracePt t="67592" x="5133975" y="3132138"/>
          <p14:tracePt t="67603" x="5143500" y="3151188"/>
          <p14:tracePt t="67628" x="5143500" y="3168650"/>
          <p14:tracePt t="67651" x="5160963" y="3178175"/>
          <p14:tracePt t="68024" x="5170488" y="3178175"/>
          <p14:tracePt t="68651" x="5180013" y="3178175"/>
          <p14:tracePt t="69329" x="5187950" y="3178175"/>
          <p14:tracePt t="69687" x="5180013" y="3178175"/>
          <p14:tracePt t="69700" x="5170488" y="3178175"/>
          <p14:tracePt t="69713" x="5151438" y="3178175"/>
          <p14:tracePt t="69724" x="5143500" y="3178175"/>
          <p14:tracePt t="69772" x="5133975" y="3178175"/>
          <p14:tracePt t="69807" x="5124450" y="3178175"/>
          <p14:tracePt t="69818" x="5106988" y="3178175"/>
          <p14:tracePt t="69831" x="5070475" y="3178175"/>
          <p14:tracePt t="69854" x="5005388" y="3205163"/>
          <p14:tracePt t="69867" x="4941888" y="3214688"/>
          <p14:tracePt t="69881" x="4895850" y="3224213"/>
          <p14:tracePt t="69894" x="4786313" y="3260725"/>
          <p14:tracePt t="69917" x="4640263" y="3278188"/>
          <p14:tracePt t="69928" x="4557713" y="3305175"/>
          <p14:tracePt t="69943" x="4403725" y="3351213"/>
          <p14:tracePt t="69967" x="4175125" y="3424238"/>
          <p14:tracePt t="69995" x="3937000" y="3543300"/>
          <p14:tracePt t="70007" x="3910013" y="3560763"/>
          <p14:tracePt t="70019" x="3863975" y="3589338"/>
          <p14:tracePt t="70032" x="3810000" y="3616325"/>
          <p14:tracePt t="70058" x="3763963" y="3643313"/>
          <p14:tracePt t="70058" x="3754438" y="3643313"/>
          <p14:tracePt t="70716" x="3754438" y="3625850"/>
          <p14:tracePt t="70729" x="3754438" y="3616325"/>
          <p14:tracePt t="70744" x="3754438" y="3589338"/>
          <p14:tracePt t="70757" x="3754438" y="3579813"/>
          <p14:tracePt t="70769" x="3754438" y="3552825"/>
          <p14:tracePt t="70782" x="3754438" y="3524250"/>
          <p14:tracePt t="70807" x="3754438" y="3487738"/>
          <p14:tracePt t="70817" x="3744913" y="3460750"/>
          <p14:tracePt t="70832" x="3727450" y="3433763"/>
          <p14:tracePt t="70864" x="3708400" y="3406775"/>
          <p14:tracePt t="70889" x="3671888" y="3397250"/>
          <p14:tracePt t="70914" x="3644900" y="3387725"/>
          <p14:tracePt t="70926" x="3598863" y="3387725"/>
          <p14:tracePt t="70939" x="3581400" y="3387725"/>
          <p14:tracePt t="70964" x="3525838" y="3360738"/>
          <p14:tracePt t="70977" x="3489325" y="3351213"/>
          <p14:tracePt t="70990" x="3452813" y="3351213"/>
          <p14:tracePt t="71002" x="3443288" y="3351213"/>
          <p14:tracePt t="71028" x="3379788" y="3351213"/>
          <p14:tracePt t="71052" x="3325813" y="3351213"/>
          <p14:tracePt t="71066" x="3316288" y="3351213"/>
          <p14:tracePt t="71080" x="3289300" y="3351213"/>
          <p14:tracePt t="71105" x="3260725" y="3351213"/>
          <p14:tracePt t="71116" x="3243263" y="3351213"/>
          <p14:tracePt t="71130" x="3187700" y="3351213"/>
          <p14:tracePt t="71142" x="3151188" y="3351213"/>
          <p14:tracePt t="71166" x="3124200" y="3351213"/>
          <p14:tracePt t="71179" x="3105150" y="3351213"/>
          <p14:tracePt t="71192" x="3097213" y="3351213"/>
          <p14:tracePt t="71228" x="3087688" y="3351213"/>
          <p14:tracePt t="71240" x="3078163" y="3351213"/>
          <p14:tracePt t="71287" x="3068638" y="3351213"/>
          <p14:tracePt t="71312" x="3060700" y="3351213"/>
          <p14:tracePt t="71335" x="3032125" y="3370263"/>
          <p14:tracePt t="71348" x="3024188" y="3378200"/>
          <p14:tracePt t="71362" x="3024188" y="3387725"/>
          <p14:tracePt t="71386" x="3014663" y="3433763"/>
          <p14:tracePt t="71399" x="3014663" y="3443288"/>
          <p14:tracePt t="71412" x="3005138" y="3460750"/>
          <p14:tracePt t="71447" x="2995613" y="3506788"/>
          <p14:tracePt t="71471" x="2995613" y="3533775"/>
          <p14:tracePt t="71497" x="2987675" y="3579813"/>
          <p14:tracePt t="71509" x="2987675" y="3616325"/>
          <p14:tracePt t="71520" x="2987675" y="3633788"/>
          <p14:tracePt t="71532" x="2987675" y="3643313"/>
          <p14:tracePt t="71557" x="2987675" y="3716338"/>
          <p14:tracePt t="71568" x="2987675" y="3725863"/>
          <p14:tracePt t="71581" x="2987675" y="3743325"/>
          <p14:tracePt t="71595" x="2978150" y="3771900"/>
          <p14:tracePt t="71618" x="2978150" y="3808413"/>
          <p14:tracePt t="71629" x="2978150" y="3825875"/>
          <p14:tracePt t="71644" x="2978150" y="3852863"/>
          <p14:tracePt t="71669" x="2978150" y="3881438"/>
          <p14:tracePt t="71695" x="2978150" y="3917950"/>
          <p14:tracePt t="71707" x="2987675" y="3944938"/>
          <p14:tracePt t="71719" x="2987675" y="3971925"/>
          <p14:tracePt t="71745" x="2995613" y="4000500"/>
          <p14:tracePt t="71757" x="2995613" y="4017963"/>
          <p14:tracePt t="71770" x="3005138" y="4037013"/>
          <p14:tracePt t="71783" x="3005138" y="4044950"/>
          <p14:tracePt t="71808" x="3005138" y="4073525"/>
          <p14:tracePt t="71831" x="3032125" y="4110038"/>
          <p14:tracePt t="71844" x="3041650" y="4127500"/>
          <p14:tracePt t="71869" x="3041650" y="4137025"/>
          <p14:tracePt t="71881" x="3051175" y="4146550"/>
          <p14:tracePt t="71895" x="3068638" y="4154488"/>
          <p14:tracePt t="71908" x="3078163" y="4164013"/>
          <p14:tracePt t="71946" x="3170238" y="4183063"/>
          <p14:tracePt t="71959" x="3243263" y="4191000"/>
          <p14:tracePt t="71972" x="3260725" y="4191000"/>
          <p14:tracePt t="71989" x="3316288" y="4191000"/>
          <p14:tracePt t="72002" x="3389313" y="4191000"/>
          <p14:tracePt t="72027" x="3471863" y="4191000"/>
          <p14:tracePt t="72038" x="3516313" y="4200525"/>
          <p14:tracePt t="72052" x="3525838" y="4200525"/>
          <p14:tracePt t="72066" x="3562350" y="4200525"/>
          <p14:tracePt t="72081" x="3581400" y="4200525"/>
          <p14:tracePt t="72095" x="3598863" y="4200525"/>
          <p14:tracePt t="72108" x="3635375" y="4200525"/>
          <p14:tracePt t="72132" x="3681413" y="4200525"/>
          <p14:tracePt t="72146" x="3735388" y="4200525"/>
          <p14:tracePt t="72159" x="3773488" y="4200525"/>
          <p14:tracePt t="72171" x="3846513" y="4200525"/>
          <p14:tracePt t="72197" x="3946525" y="4200525"/>
          <p14:tracePt t="72209" x="3973513" y="4200525"/>
          <p14:tracePt t="72222" x="4010025" y="4200525"/>
          <p14:tracePt t="72234" x="4037013" y="4200525"/>
          <p14:tracePt t="72249" x="4046538" y="4200525"/>
          <p14:tracePt t="72274" x="4065588" y="4200525"/>
          <p14:tracePt t="72274" x="4073525" y="4200525"/>
          <p14:tracePt t="72286" x="4083050" y="4200525"/>
          <p14:tracePt t="72302" x="4119563" y="4191000"/>
          <p14:tracePt t="72314" x="4146550" y="4183063"/>
          <p14:tracePt t="72328" x="4183063" y="4173538"/>
          <p14:tracePt t="72340" x="4211638" y="4173538"/>
          <p14:tracePt t="72366" x="4275138" y="4154488"/>
          <p14:tracePt t="72379" x="4302125" y="4146550"/>
          <p14:tracePt t="72391" x="4311650" y="4146550"/>
          <p14:tracePt t="72416" x="4338638" y="4137025"/>
          <p14:tracePt t="72429" x="4357688" y="4117975"/>
          <p14:tracePt t="72443" x="4367213" y="4110038"/>
          <p14:tracePt t="72455" x="4375150" y="4073525"/>
          <p14:tracePt t="72482" x="4375150" y="4064000"/>
          <p14:tracePt t="72482" x="4384675" y="4044950"/>
          <p14:tracePt t="72507" x="4394200" y="3990975"/>
          <p14:tracePt t="72518" x="4394200" y="3954463"/>
          <p14:tracePt t="72532" x="4394200" y="3935413"/>
          <p14:tracePt t="72559" x="4394200" y="3852863"/>
          <p14:tracePt t="72584" x="4394200" y="3752850"/>
          <p14:tracePt t="72596" x="4394200" y="3725863"/>
          <p14:tracePt t="72611" x="4384675" y="3679825"/>
          <p14:tracePt t="72622" x="4384675" y="3670300"/>
          <p14:tracePt t="72647" x="4357688" y="3597275"/>
          <p14:tracePt t="72660" x="4357688" y="3589338"/>
          <p14:tracePt t="72672" x="4348163" y="3560763"/>
          <p14:tracePt t="72698" x="4330700" y="3516313"/>
          <p14:tracePt t="72723" x="4321175" y="3479800"/>
          <p14:tracePt t="72736" x="4311650" y="3451225"/>
          <p14:tracePt t="72752" x="4302125" y="3443288"/>
          <p14:tracePt t="72765" x="4292600" y="3414713"/>
          <p14:tracePt t="72778" x="4284663" y="3406775"/>
          <p14:tracePt t="72803" x="4275138" y="3378200"/>
          <p14:tracePt t="72829" x="4265613" y="3370263"/>
          <p14:tracePt t="72842" x="4248150" y="3341688"/>
          <p14:tracePt t="72867" x="4229100" y="3324225"/>
          <p14:tracePt t="72894" x="4219575" y="3314700"/>
          <p14:tracePt t="72917" x="4183063" y="3314700"/>
          <p14:tracePt t="72943" x="4156075" y="3314700"/>
          <p14:tracePt t="72953" x="4119563" y="3305175"/>
          <p14:tracePt t="72979" x="4046538" y="3305175"/>
          <p14:tracePt t="73005" x="3946525" y="3305175"/>
          <p14:tracePt t="73017" x="3873500" y="3305175"/>
          <p14:tracePt t="73031" x="3800475" y="3305175"/>
          <p14:tracePt t="73056" x="3735388" y="3305175"/>
          <p14:tracePt t="73068" x="3681413" y="3305175"/>
          <p14:tracePt t="73082" x="3617913" y="3305175"/>
          <p14:tracePt t="73096" x="3562350" y="3305175"/>
          <p14:tracePt t="73110" x="3525838" y="3305175"/>
          <p14:tracePt t="73110" x="3498850" y="3305175"/>
          <p14:tracePt t="73147" x="3406775" y="3305175"/>
          <p14:tracePt t="73173" x="3325813" y="3305175"/>
          <p14:tracePt t="73199" x="3252788" y="3305175"/>
          <p14:tracePt t="73223" x="3197225" y="3305175"/>
          <p14:tracePt t="73238" x="3187700" y="3305175"/>
          <p14:tracePt t="73286" x="3178175" y="3305175"/>
          <p14:tracePt t="73313" x="3170238" y="3305175"/>
          <p14:tracePt t="73337" x="3141663" y="3305175"/>
          <p14:tracePt t="73350" x="3133725" y="3305175"/>
          <p14:tracePt t="73375" x="3105150" y="3305175"/>
          <p14:tracePt t="73399" x="3087688" y="3305175"/>
          <p14:tracePt t="73424" x="3068638" y="3314700"/>
          <p14:tracePt t="73449" x="3051175" y="3314700"/>
          <p14:tracePt t="73499" x="3024188" y="3324225"/>
          <p14:tracePt t="73535" x="3014663" y="3333750"/>
          <p14:tracePt t="73561" x="3005138" y="3341688"/>
          <p14:tracePt t="73597" x="2995613" y="3351213"/>
          <p14:tracePt t="73609" x="2995613" y="3370263"/>
          <p14:tracePt t="73620" x="2987675" y="3378200"/>
          <p14:tracePt t="73648" x="2978150" y="3414713"/>
          <p14:tracePt t="73672" x="2978150" y="3470275"/>
          <p14:tracePt t="73698" x="2978150" y="3506788"/>
          <p14:tracePt t="73723" x="2978150" y="3552825"/>
          <p14:tracePt t="73735" x="2978150" y="3560763"/>
          <p14:tracePt t="73760" x="2978150" y="3606800"/>
          <p14:tracePt t="73784" x="2995613" y="3643313"/>
          <p14:tracePt t="73797" x="3005138" y="3662363"/>
          <p14:tracePt t="73812" x="3051175" y="3706813"/>
          <p14:tracePt t="73835" x="3141663" y="3752850"/>
          <p14:tracePt t="73848" x="3214688" y="3789363"/>
          <p14:tracePt t="73863" x="3270250" y="3825875"/>
          <p14:tracePt t="73875" x="3333750" y="3862388"/>
          <p14:tracePt t="73889" x="3443288" y="3898900"/>
          <p14:tracePt t="73901" x="3535363" y="3963988"/>
          <p14:tracePt t="73923" x="3625850" y="4017963"/>
          <p14:tracePt t="73936" x="3690938" y="4064000"/>
          <p14:tracePt t="73950" x="3754438" y="4100513"/>
          <p14:tracePt t="73976" x="3883025" y="4164013"/>
          <p14:tracePt t="73989" x="3927475" y="4191000"/>
          <p14:tracePt t="74002" x="3946525" y="4200525"/>
          <p14:tracePt t="74015" x="4010025" y="4210050"/>
          <p14:tracePt t="74028" x="4073525" y="4227513"/>
          <p14:tracePt t="74041" x="4129088" y="4227513"/>
          <p14:tracePt t="74067" x="4192588" y="4227513"/>
          <p14:tracePt t="74078" x="4256088" y="4246563"/>
          <p14:tracePt t="74094" x="4311650" y="4246563"/>
          <p14:tracePt t="74117" x="4357688" y="4246563"/>
          <p14:tracePt t="74142" x="4394200" y="4219575"/>
          <p14:tracePt t="74154" x="4403725" y="4183063"/>
          <p14:tracePt t="74168" x="4421188" y="4117975"/>
          <p14:tracePt t="74181" x="4430713" y="4054475"/>
          <p14:tracePt t="74208" x="4430713" y="3954463"/>
          <p14:tracePt t="74218" x="4448175" y="3835400"/>
          <p14:tracePt t="74230" x="4448175" y="3798888"/>
          <p14:tracePt t="74255" x="4448175" y="3670300"/>
          <p14:tracePt t="74267" x="4448175" y="3597275"/>
          <p14:tracePt t="74280" x="4448175" y="3543300"/>
          <p14:tracePt t="74293" x="4448175" y="3524250"/>
          <p14:tracePt t="74316" x="4448175" y="3479800"/>
          <p14:tracePt t="74327" x="4448175" y="3460750"/>
          <p14:tracePt t="74341" x="4448175" y="3443288"/>
          <p14:tracePt t="74366" x="4448175" y="3424238"/>
          <p14:tracePt t="74378" x="4448175" y="3406775"/>
          <p14:tracePt t="74566" x="4448175" y="3451225"/>
          <p14:tracePt t="74579" x="4448175" y="3487738"/>
          <p14:tracePt t="74592" x="4448175" y="3533775"/>
          <p14:tracePt t="74616" x="4457700" y="3633788"/>
          <p14:tracePt t="74629" x="4467225" y="3662363"/>
          <p14:tracePt t="74642" x="4467225" y="3679825"/>
          <p14:tracePt t="74655" x="4467225" y="3725863"/>
          <p14:tracePt t="74679" x="4476750" y="3798888"/>
          <p14:tracePt t="74704" x="4484688" y="3871913"/>
          <p14:tracePt t="74715" x="4494213" y="3898900"/>
          <p14:tracePt t="74728" x="4503738" y="3963988"/>
          <p14:tracePt t="74753" x="4521200" y="4000500"/>
          <p14:tracePt t="74766" x="4521200" y="4027488"/>
          <p14:tracePt t="74779" x="4530725" y="4073525"/>
          <p14:tracePt t="74791" x="4530725" y="4081463"/>
          <p14:tracePt t="74815" x="4540250" y="4090988"/>
          <p14:tracePt t="74827" x="4549775" y="4110038"/>
          <p14:tracePt t="74840" x="4549775" y="4117975"/>
          <p14:tracePt t="74864" x="4557713" y="4127500"/>
          <p14:tracePt t="74924" x="4576763" y="4146550"/>
          <p14:tracePt t="74935" x="4586288" y="4154488"/>
          <p14:tracePt t="74960" x="4603750" y="4154488"/>
          <p14:tracePt t="74988" x="4703763" y="4154488"/>
          <p14:tracePt t="75001" x="4732338" y="4154488"/>
          <p14:tracePt t="75014" x="4795838" y="4154488"/>
          <p14:tracePt t="75038" x="4895850" y="4154488"/>
          <p14:tracePt t="75064" x="4968875" y="4154488"/>
          <p14:tracePt t="75076" x="4987925" y="4154488"/>
          <p14:tracePt t="75090" x="5051425" y="4154488"/>
          <p14:tracePt t="75102" x="5097463" y="4154488"/>
          <p14:tracePt t="75126" x="5180013" y="4154488"/>
          <p14:tracePt t="75138" x="5197475" y="4154488"/>
          <p14:tracePt t="75151" x="5253038" y="4154488"/>
          <p14:tracePt t="75178" x="5353050" y="4154488"/>
          <p14:tracePt t="75202" x="5408613" y="4154488"/>
          <p14:tracePt t="75214" x="5472113" y="4154488"/>
          <p14:tracePt t="75238" x="5562600" y="4154488"/>
          <p14:tracePt t="75250" x="5581650" y="4154488"/>
          <p14:tracePt t="75265" x="5635625" y="4146550"/>
          <p14:tracePt t="75289" x="5708650" y="4146550"/>
          <p14:tracePt t="75315" x="5773738" y="4146550"/>
          <p14:tracePt t="75326" x="5800725" y="4127500"/>
          <p14:tracePt t="75340" x="5818188" y="4127500"/>
          <p14:tracePt t="75353" x="5837238" y="4117975"/>
          <p14:tracePt t="75379" x="5873750" y="4117975"/>
          <p14:tracePt t="75392" x="5900738" y="4117975"/>
          <p14:tracePt t="75405" x="5910263" y="4117975"/>
          <p14:tracePt t="75487" x="5919788" y="4110038"/>
          <p14:tracePt t="75499" x="5919788" y="4100513"/>
          <p14:tracePt t="75534" x="5937250" y="4081463"/>
          <p14:tracePt t="75546" x="5937250" y="4073525"/>
          <p14:tracePt t="75561" x="5937250" y="4064000"/>
          <p14:tracePt t="75573" x="5946775" y="4044950"/>
          <p14:tracePt t="75598" x="5956300" y="4000500"/>
          <p14:tracePt t="75622" x="5956300" y="3963988"/>
          <p14:tracePt t="75648" x="5956300" y="3944938"/>
          <p14:tracePt t="75674" x="5956300" y="3898900"/>
          <p14:tracePt t="75674" x="5956300" y="3889375"/>
          <p14:tracePt t="75687" x="5956300" y="3871913"/>
          <p14:tracePt t="75700" x="5956300" y="3862388"/>
          <p14:tracePt t="75713" x="5956300" y="3844925"/>
          <p14:tracePt t="75737" x="5956300" y="3798888"/>
          <p14:tracePt t="75750" x="5965825" y="3771900"/>
          <p14:tracePt t="75750" x="5965825" y="3762375"/>
          <p14:tracePt t="75764" x="5965825" y="3743325"/>
          <p14:tracePt t="75791" x="5965825" y="3689350"/>
          <p14:tracePt t="75815" x="5965825" y="3643313"/>
          <p14:tracePt t="75828" x="5965825" y="3633788"/>
          <p14:tracePt t="75842" x="5965825" y="3597275"/>
          <p14:tracePt t="75852" x="5965825" y="3560763"/>
          <p14:tracePt t="75878" x="5965825" y="3533775"/>
          <p14:tracePt t="75878" x="5965825" y="3516313"/>
          <p14:tracePt t="75903" x="5965825" y="3497263"/>
          <p14:tracePt t="75929" x="5965825" y="3451225"/>
          <p14:tracePt t="75954" x="5956300" y="3424238"/>
          <p14:tracePt t="75967" x="5956300" y="3414713"/>
          <p14:tracePt t="75981" x="5937250" y="3378200"/>
          <p14:tracePt t="76015" x="5929313" y="3351213"/>
          <p14:tracePt t="76040" x="5919788" y="3341688"/>
          <p14:tracePt t="76065" x="5910263" y="3333750"/>
          <p14:tracePt t="76090" x="5900738" y="3314700"/>
          <p14:tracePt t="76090" x="5900738" y="3305175"/>
          <p14:tracePt t="76127" x="5891213" y="3268663"/>
          <p14:tracePt t="76138" x="5883275" y="3268663"/>
          <p14:tracePt t="76152" x="5873750" y="3260725"/>
          <p14:tracePt t="76178" x="5846763" y="3260725"/>
          <p14:tracePt t="76203" x="5773738" y="3260725"/>
          <p14:tracePt t="76215" x="5754688" y="3260725"/>
          <p14:tracePt t="76230" x="5708650" y="3260725"/>
          <p14:tracePt t="76242" x="5691188" y="3260725"/>
          <p14:tracePt t="76267" x="5591175" y="3260725"/>
          <p14:tracePt t="76293" x="5554663" y="3260725"/>
          <p14:tracePt t="76317" x="5472113" y="3260725"/>
          <p14:tracePt t="76330" x="5445125" y="3260725"/>
          <p14:tracePt t="76343" x="5426075" y="3260725"/>
          <p14:tracePt t="76356" x="5380038" y="3260725"/>
          <p14:tracePt t="76369" x="5353050" y="3268663"/>
          <p14:tracePt t="76382" x="5326063" y="3268663"/>
          <p14:tracePt t="76407" x="5289550" y="3278188"/>
          <p14:tracePt t="76431" x="5187950" y="3287713"/>
          <p14:tracePt t="76455" x="5133975" y="3287713"/>
          <p14:tracePt t="76467" x="5070475" y="3287713"/>
          <p14:tracePt t="76481" x="4997450" y="3287713"/>
          <p14:tracePt t="76493" x="4951413" y="3287713"/>
          <p14:tracePt t="76516" x="4905375" y="3287713"/>
          <p14:tracePt t="76528" x="4841875" y="3287713"/>
          <p14:tracePt t="76540" x="4822825" y="3287713"/>
          <p14:tracePt t="76564" x="4776788" y="3287713"/>
          <p14:tracePt t="76577" x="4749800" y="3297238"/>
          <p14:tracePt t="76591" x="4732338" y="3297238"/>
          <p14:tracePt t="76603" x="4722813" y="3297238"/>
          <p14:tracePt t="76628" x="4686300" y="3305175"/>
          <p14:tracePt t="76653" x="4659313" y="3305175"/>
          <p14:tracePt t="76666" x="4649788" y="3305175"/>
          <p14:tracePt t="76680" x="4640263" y="3305175"/>
          <p14:tracePt t="76703" x="4630738" y="3305175"/>
          <p14:tracePt t="76729" x="4622800" y="3305175"/>
          <p14:tracePt t="76741" x="4622800" y="3314700"/>
          <p14:tracePt t="76767" x="4613275" y="3314700"/>
          <p14:tracePt t="76779" x="4603750" y="3314700"/>
          <p14:tracePt t="76814" x="4594225" y="3324225"/>
          <p14:tracePt t="76826" x="4586288" y="3324225"/>
          <p14:tracePt t="76853" x="4576763" y="3333750"/>
          <p14:tracePt t="76879" x="4567238" y="3378200"/>
          <p14:tracePt t="76904" x="4557713" y="3397250"/>
          <p14:tracePt t="76915" x="4557713" y="3414713"/>
          <p14:tracePt t="76929" x="4557713" y="3433763"/>
          <p14:tracePt t="76954" x="4549775" y="3470275"/>
          <p14:tracePt t="76966" x="4549775" y="3487738"/>
          <p14:tracePt t="76981" x="4549775" y="3516313"/>
          <p14:tracePt t="76996" x="4549775" y="3552825"/>
          <p14:tracePt t="77010" x="4549775" y="3579813"/>
          <p14:tracePt t="77021" x="4549775" y="3606800"/>
          <p14:tracePt t="77046" x="4549775" y="3633788"/>
          <p14:tracePt t="77058" x="4549775" y="3652838"/>
          <p14:tracePt t="77070" x="4549775" y="3679825"/>
          <p14:tracePt t="77095" x="4549775" y="3706813"/>
          <p14:tracePt t="77106" x="4549775" y="3735388"/>
          <p14:tracePt t="77118" x="4549775" y="3743325"/>
          <p14:tracePt t="77129" x="4549775" y="3762375"/>
          <p14:tracePt t="77155" x="4549775" y="3808413"/>
          <p14:tracePt t="77168" x="4549775" y="3835400"/>
          <p14:tracePt t="77180" x="4549775" y="3871913"/>
          <p14:tracePt t="77206" x="4549775" y="3898900"/>
          <p14:tracePt t="77217" x="4549775" y="3917950"/>
          <p14:tracePt t="77231" x="4549775" y="3935413"/>
          <p14:tracePt t="77244" x="4549775" y="3954463"/>
          <p14:tracePt t="77270" x="4549775" y="3971925"/>
          <p14:tracePt t="77296" x="4549775" y="3990975"/>
          <p14:tracePt t="77308" x="4557713" y="4017963"/>
          <p14:tracePt t="77320" x="4557713" y="4027488"/>
          <p14:tracePt t="77345" x="4567238" y="4044950"/>
          <p14:tracePt t="77357" x="4567238" y="4064000"/>
          <p14:tracePt t="77369" x="4567238" y="4073525"/>
          <p14:tracePt t="77381" x="4567238" y="4081463"/>
          <p14:tracePt t="77406" x="4576763" y="4100513"/>
          <p14:tracePt t="77417" x="4586288" y="4110038"/>
          <p14:tracePt t="77444" x="4594225" y="4110038"/>
          <p14:tracePt t="77468" x="4686300" y="4127500"/>
          <p14:tracePt t="77480" x="4722813" y="4146550"/>
          <p14:tracePt t="77494" x="4759325" y="4146550"/>
          <p14:tracePt t="77517" x="4895850" y="4154488"/>
          <p14:tracePt t="77529" x="4924425" y="4164013"/>
          <p14:tracePt t="77544" x="4951413" y="4164013"/>
          <p14:tracePt t="77555" x="4968875" y="4164013"/>
          <p14:tracePt t="77568" x="4978400" y="4164013"/>
          <p14:tracePt t="77594" x="4997450" y="4164013"/>
          <p14:tracePt t="77604" x="5005388" y="4164013"/>
          <p14:tracePt t="77629" x="5097463" y="4164013"/>
          <p14:tracePt t="77652" x="5124450" y="4164013"/>
          <p14:tracePt t="77666" x="5207000" y="4164013"/>
          <p14:tracePt t="77678" x="5270500" y="4164013"/>
          <p14:tracePt t="77690" x="5316538" y="4164013"/>
          <p14:tracePt t="77715" x="5445125" y="4164013"/>
          <p14:tracePt t="77740" x="5554663" y="4164013"/>
          <p14:tracePt t="77768" x="5608638" y="4164013"/>
          <p14:tracePt t="77796" x="5672138" y="4154488"/>
          <p14:tracePt t="77808" x="5708650" y="4154488"/>
          <p14:tracePt t="77821" x="5737225" y="4146550"/>
          <p14:tracePt t="77832" x="5754688" y="4146550"/>
          <p14:tracePt t="77859" x="5810250" y="4127500"/>
          <p14:tracePt t="77871" x="5846763" y="4110038"/>
          <p14:tracePt t="77885" x="5854700" y="4110038"/>
          <p14:tracePt t="77910" x="5864225" y="4110038"/>
          <p14:tracePt t="78127" x="5883275" y="4100513"/>
          <p14:tracePt t="78140" x="5891213" y="4090988"/>
          <p14:tracePt t="78153" x="5910263" y="4081463"/>
          <p14:tracePt t="78166" x="5965825" y="4037013"/>
          <p14:tracePt t="78180" x="6029325" y="3971925"/>
          <p14:tracePt t="78191" x="6075363" y="3862388"/>
          <p14:tracePt t="78216" x="6111875" y="3816350"/>
          <p14:tracePt t="78225" x="6129338" y="3743325"/>
          <p14:tracePt t="78249" x="6138863" y="3725863"/>
          <p14:tracePt t="78262" x="6138863" y="3679825"/>
          <p14:tracePt t="78276" x="6138863" y="3652838"/>
          <p14:tracePt t="78299" x="6138863" y="3606800"/>
          <p14:tracePt t="78323" x="6148388" y="3579813"/>
          <p14:tracePt t="78335" x="6156325" y="3552825"/>
          <p14:tracePt t="78348" x="6156325" y="3533775"/>
          <p14:tracePt t="78373" x="6156325" y="3497263"/>
          <p14:tracePt t="78384" x="6156325" y="3460750"/>
          <p14:tracePt t="78408" x="6156325" y="3443288"/>
          <p14:tracePt t="78432" x="6156325" y="3397250"/>
          <p14:tracePt t="78445" x="6156325" y="3387725"/>
          <p14:tracePt t="78458" x="6156325" y="3360738"/>
          <p14:tracePt t="78496" x="6156325" y="3351213"/>
          <p14:tracePt t="78508" x="6156325" y="3341688"/>
          <p14:tracePt t="78607" x="6148388" y="3333750"/>
          <p14:tracePt t="78653" x="6148388" y="3360738"/>
          <p14:tracePt t="78666" x="6148388" y="3378200"/>
          <p14:tracePt t="78679" x="6148388" y="3397250"/>
          <p14:tracePt t="78692" x="6148388" y="3424238"/>
          <p14:tracePt t="78716" x="6148388" y="3460750"/>
          <p14:tracePt t="78729" x="6148388" y="3479800"/>
          <p14:tracePt t="78743" x="6148388" y="3497263"/>
          <p14:tracePt t="78767" x="6148388" y="3552825"/>
          <p14:tracePt t="78794" x="6156325" y="3606800"/>
          <p14:tracePt t="78805" x="6156325" y="3625850"/>
          <p14:tracePt t="78829" x="6156325" y="3689350"/>
          <p14:tracePt t="78855" x="6165850" y="3743325"/>
          <p14:tracePt t="78868" x="6175375" y="3808413"/>
          <p14:tracePt t="78881" x="6175375" y="3844925"/>
          <p14:tracePt t="78907" x="6175375" y="3898900"/>
          <p14:tracePt t="78918" x="6175375" y="3908425"/>
          <p14:tracePt t="78930" x="6175375" y="3935413"/>
          <p14:tracePt t="78943" x="6175375" y="3963988"/>
          <p14:tracePt t="78968" x="6184900" y="3990975"/>
          <p14:tracePt t="78994" x="6192838" y="4054475"/>
          <p14:tracePt t="79005" x="6192838" y="4064000"/>
          <p14:tracePt t="79029" x="6192838" y="4090988"/>
          <p14:tracePt t="79042" x="6192838" y="4100513"/>
          <p14:tracePt t="79056" x="6192838" y="4117975"/>
          <p14:tracePt t="79069" x="6192838" y="4127500"/>
          <p14:tracePt t="79364" x="6202363" y="4137025"/>
          <p14:tracePt t="79468" x="6238875" y="4137025"/>
          <p14:tracePt t="79494" x="6284913" y="4137025"/>
          <p14:tracePt t="79506" x="6348413" y="4127500"/>
          <p14:tracePt t="79517" x="6375400" y="4127500"/>
          <p14:tracePt t="79544" x="6457950" y="4117975"/>
          <p14:tracePt t="79556" x="6494463" y="4117975"/>
          <p14:tracePt t="79569" x="6523038" y="4117975"/>
          <p14:tracePt t="79582" x="6540500" y="4110038"/>
          <p14:tracePt t="79608" x="6577013" y="4110038"/>
          <p14:tracePt t="79631" x="6632575" y="4100513"/>
          <p14:tracePt t="79643" x="6669088" y="4081463"/>
          <p14:tracePt t="79659" x="6713538" y="4081463"/>
          <p14:tracePt t="79684" x="6823075" y="4073525"/>
          <p14:tracePt t="79697" x="6869113" y="4073525"/>
          <p14:tracePt t="79711" x="6905625" y="4073525"/>
          <p14:tracePt t="79721" x="6915150" y="4073525"/>
          <p14:tracePt t="79745" x="7061200" y="4073525"/>
          <p14:tracePt t="79759" x="7107238" y="4073525"/>
          <p14:tracePt t="79772" x="7189788" y="4073525"/>
          <p14:tracePt t="79786" x="7216775" y="4073525"/>
          <p14:tracePt t="79800" x="7299325" y="4073525"/>
          <p14:tracePt t="79826" x="7445375" y="4073525"/>
          <p14:tracePt t="79838" x="7481888" y="4073525"/>
          <p14:tracePt t="79851" x="7489825" y="4073525"/>
          <p14:tracePt t="79864" x="7545388" y="4073525"/>
          <p14:tracePt t="79890" x="7591425" y="4073525"/>
          <p14:tracePt t="79914" x="7618413" y="4073525"/>
          <p14:tracePt t="79939" x="7637463" y="4073525"/>
          <p14:tracePt t="79965" x="7654925" y="4073525"/>
          <p14:tracePt t="79977" x="7664450" y="4073525"/>
          <p14:tracePt t="79993" x="7681913" y="4073525"/>
          <p14:tracePt t="80005" x="7700963" y="4064000"/>
          <p14:tracePt t="80029" x="7737475" y="4064000"/>
          <p14:tracePt t="80053" x="7747000" y="4064000"/>
          <p14:tracePt t="80077" x="7754938" y="4064000"/>
          <p14:tracePt t="80166" x="7764463" y="4054475"/>
          <p14:tracePt t="80191" x="7764463" y="4044950"/>
          <p14:tracePt t="80214" x="7764463" y="4017963"/>
          <p14:tracePt t="80225" x="7764463" y="4000500"/>
          <p14:tracePt t="80239" x="7764463" y="3990975"/>
          <p14:tracePt t="80251" x="7764463" y="3971925"/>
          <p14:tracePt t="80275" x="7773988" y="3881438"/>
          <p14:tracePt t="80286" x="7783513" y="3852863"/>
          <p14:tracePt t="80300" x="7783513" y="3808413"/>
          <p14:tracePt t="80322" x="7783513" y="3752850"/>
          <p14:tracePt t="80334" x="7783513" y="3716338"/>
          <p14:tracePt t="80348" x="7783513" y="3698875"/>
          <p14:tracePt t="80360" x="7783513" y="3689350"/>
          <p14:tracePt t="80384" x="7783513" y="3616325"/>
          <p14:tracePt t="80408" x="7783513" y="3589338"/>
          <p14:tracePt t="80418" x="7764463" y="3552825"/>
          <p14:tracePt t="80445" x="7764463" y="3524250"/>
          <p14:tracePt t="80458" x="7764463" y="3516313"/>
          <p14:tracePt t="80471" x="7754938" y="3487738"/>
          <p14:tracePt t="80497" x="7747000" y="3443288"/>
          <p14:tracePt t="80521" x="7747000" y="3433763"/>
          <p14:tracePt t="80534" x="7737475" y="3406775"/>
          <p14:tracePt t="80549" x="7737475" y="3397250"/>
          <p14:tracePt t="80562" x="7737475" y="3378200"/>
          <p14:tracePt t="80589" x="7727950" y="3360738"/>
          <p14:tracePt t="80615" x="7718425" y="3351213"/>
          <p14:tracePt t="80640" x="7710488" y="3341688"/>
          <p14:tracePt t="80665" x="7700963" y="3333750"/>
          <p14:tracePt t="80677" x="7691438" y="3333750"/>
          <p14:tracePt t="80691" x="7654925" y="3333750"/>
          <p14:tracePt t="80715" x="7618413" y="3333750"/>
          <p14:tracePt t="80727" x="7564438" y="3333750"/>
          <p14:tracePt t="80742" x="7489825" y="3333750"/>
          <p14:tracePt t="80753" x="7408863" y="3333750"/>
          <p14:tracePt t="80768" x="7326313" y="3333750"/>
          <p14:tracePt t="80780" x="7280275" y="3333750"/>
          <p14:tracePt t="80805" x="7170738" y="3333750"/>
          <p14:tracePt t="80815" x="7134225" y="3333750"/>
          <p14:tracePt t="80816" x="7107238" y="3333750"/>
          <p14:tracePt t="80829" x="7061200" y="3333750"/>
          <p14:tracePt t="80855" x="6969125" y="3324225"/>
          <p14:tracePt t="80867" x="6905625" y="3324225"/>
          <p14:tracePt t="80881" x="6859588" y="3324225"/>
          <p14:tracePt t="80895" x="6786563" y="3314700"/>
          <p14:tracePt t="80908" x="6732588" y="3314700"/>
          <p14:tracePt t="80918" x="6632575" y="3314700"/>
          <p14:tracePt t="80943" x="6494463" y="3314700"/>
          <p14:tracePt t="80954" x="6440488" y="3314700"/>
          <p14:tracePt t="80970" x="6338888" y="3314700"/>
          <p14:tracePt t="80996" x="6211888" y="3314700"/>
          <p14:tracePt t="81007" x="6175375" y="3314700"/>
          <p14:tracePt t="81019" x="6156325" y="3314700"/>
          <p14:tracePt t="81032" x="6138863" y="3314700"/>
          <p14:tracePt t="81059" x="6129338" y="3314700"/>
          <p14:tracePt t="81453" x="6138863" y="3314700"/>
          <p14:tracePt t="81478" x="6265863" y="3314700"/>
          <p14:tracePt t="81490" x="6338888" y="3314700"/>
          <p14:tracePt t="81503" x="6384925" y="3314700"/>
          <p14:tracePt t="81526" x="6540500" y="3314700"/>
          <p14:tracePt t="81538" x="6659563" y="3314700"/>
          <p14:tracePt t="81551" x="6713538" y="3314700"/>
          <p14:tracePt t="81565" x="6769100" y="3314700"/>
          <p14:tracePt t="81590" x="6942138" y="3314700"/>
          <p14:tracePt t="81614" x="7043738" y="3314700"/>
          <p14:tracePt t="81638" x="7143750" y="3314700"/>
          <p14:tracePt t="81665" x="7243763" y="3314700"/>
          <p14:tracePt t="81677" x="7270750" y="3314700"/>
          <p14:tracePt t="81689" x="7343775" y="3314700"/>
          <p14:tracePt t="81701" x="7408863" y="3314700"/>
          <p14:tracePt t="81725" x="7462838" y="3314700"/>
          <p14:tracePt t="81737" x="7499350" y="3314700"/>
          <p14:tracePt t="81750" x="7564438" y="3314700"/>
          <p14:tracePt t="81777" x="7618413" y="3314700"/>
          <p14:tracePt t="81802" x="7645400" y="3314700"/>
          <p14:tracePt t="81814" x="7654925" y="3314700"/>
          <p14:tracePt t="81840" x="7664450" y="3314700"/>
          <p14:tracePt t="81865" x="7673975" y="3314700"/>
          <p14:tracePt t="81878" x="7681913" y="3324225"/>
          <p14:tracePt t="81891" x="7691438" y="3333750"/>
          <p14:tracePt t="81916" x="7700963" y="3341688"/>
          <p14:tracePt t="81930" x="7700963" y="3360738"/>
          <p14:tracePt t="81943" x="7710488" y="3370263"/>
          <p14:tracePt t="81955" x="7718425" y="3387725"/>
          <p14:tracePt t="81968" x="7727950" y="3397250"/>
          <p14:tracePt t="81981" x="7737475" y="3414713"/>
          <p14:tracePt t="82007" x="7764463" y="3451225"/>
          <p14:tracePt t="82031" x="7783513" y="3487738"/>
          <p14:tracePt t="82056" x="7791450" y="3506788"/>
          <p14:tracePt t="82068" x="7800975" y="3533775"/>
          <p14:tracePt t="82081" x="7810500" y="3552825"/>
          <p14:tracePt t="82093" x="7820025" y="3570288"/>
          <p14:tracePt t="82117" x="7837488" y="3616325"/>
          <p14:tracePt t="82129" x="7837488" y="3625850"/>
          <p14:tracePt t="82166" x="7856538" y="3652838"/>
          <p14:tracePt t="82178" x="7864475" y="3679825"/>
          <p14:tracePt t="82225" x="7874000" y="3706813"/>
          <p14:tracePt t="82260" x="7874000" y="3716338"/>
          <p14:tracePt t="82272" x="7883525" y="3725863"/>
          <p14:tracePt t="102694" x="7526338" y="3470275"/>
          <p14:tracePt t="102705" x="7372350" y="3424238"/>
          <p14:tracePt t="102729" x="6969125" y="3351213"/>
          <p14:tracePt t="102754" x="6878638" y="3351213"/>
          <p14:tracePt t="102781" x="6851650" y="3351213"/>
          <p14:tracePt t="102806" x="6686550" y="3406775"/>
          <p14:tracePt t="102817" x="6623050" y="3433763"/>
          <p14:tracePt t="102831" x="6559550" y="3470275"/>
          <p14:tracePt t="102843" x="6440488" y="3552825"/>
          <p14:tracePt t="102868" x="6265863" y="3735388"/>
          <p14:tracePt t="102894" x="6211888" y="3816350"/>
          <p14:tracePt t="102906" x="6175375" y="3844925"/>
          <p14:tracePt t="102954" x="6148388" y="3844925"/>
          <p14:tracePt t="102980" x="5965825" y="3844925"/>
          <p14:tracePt t="103011" x="5591175" y="3835400"/>
          <p14:tracePt t="103035" x="4978400" y="3835400"/>
          <p14:tracePt t="103049" x="4440238" y="3835400"/>
          <p14:tracePt t="103062" x="3937000" y="3835400"/>
          <p14:tracePt t="103086" x="3617913" y="3835400"/>
          <p14:tracePt t="103100" x="3389313" y="3871913"/>
          <p14:tracePt t="103113" x="3187700" y="3954463"/>
          <p14:tracePt t="103126" x="2987675" y="4064000"/>
          <p14:tracePt t="103138" x="2868613" y="4117975"/>
          <p14:tracePt t="103151" x="2749550" y="4183063"/>
          <p14:tracePt t="103177" x="2393950" y="4392613"/>
          <p14:tracePt t="103188" x="2347913" y="4429125"/>
          <p14:tracePt t="103202" x="2284413" y="4492625"/>
          <p14:tracePt t="103228" x="2247900" y="4519613"/>
          <p14:tracePt t="103251" x="2219325" y="4538663"/>
          <p14:tracePt t="103278" x="2201863" y="4565650"/>
          <p14:tracePt t="103289" x="2182813" y="4584700"/>
          <p14:tracePt t="103314" x="2136775" y="4602163"/>
          <p14:tracePt t="103338" x="2119313" y="4602163"/>
          <p14:tracePt t="103364" x="2119313" y="4611688"/>
          <p14:tracePt t="103590" x="2128838" y="4648200"/>
          <p14:tracePt t="103613" x="2136775" y="4657725"/>
          <p14:tracePt t="103624" x="2146300" y="4684713"/>
          <p14:tracePt t="103649" x="2174875" y="4721225"/>
          <p14:tracePt t="103674" x="2182813" y="4775200"/>
          <p14:tracePt t="103687" x="2192338" y="4794250"/>
          <p14:tracePt t="103700" x="2201863" y="4803775"/>
          <p14:tracePt t="103725" x="2211388" y="4811713"/>
          <p14:tracePt t="103750" x="2219325" y="4840288"/>
          <p14:tracePt t="103763" x="2219325" y="4848225"/>
          <p14:tracePt t="103778" x="2238375" y="4867275"/>
          <p14:tracePt t="103814" x="2247900" y="4876800"/>
          <p14:tracePt t="103874" x="2255838" y="4876800"/>
          <p14:tracePt t="103898" x="2265363" y="4857750"/>
          <p14:tracePt t="103923" x="2265363" y="4811713"/>
          <p14:tracePt t="103936" x="2265363" y="4803775"/>
          <p14:tracePt t="103949" x="2265363" y="4748213"/>
          <p14:tracePt t="103981" x="2265363" y="4675188"/>
          <p14:tracePt t="104007" x="2274888" y="4602163"/>
          <p14:tracePt t="104031" x="2274888" y="4565650"/>
          <p14:tracePt t="104044" x="2265363" y="4538663"/>
          <p14:tracePt t="104058" x="2255838" y="4519613"/>
          <p14:tracePt t="104070" x="2255838" y="4502150"/>
          <p14:tracePt t="104096" x="2247900" y="4475163"/>
          <p14:tracePt t="104109" x="2247900" y="4446588"/>
          <p14:tracePt t="104120" x="2228850" y="4429125"/>
          <p14:tracePt t="104146" x="2219325" y="4410075"/>
          <p14:tracePt t="104158" x="2211388" y="4402138"/>
          <p14:tracePt t="104171" x="2201863" y="4373563"/>
          <p14:tracePt t="104182" x="2182813" y="4346575"/>
          <p14:tracePt t="104208" x="2182813" y="4329113"/>
          <p14:tracePt t="104231" x="2165350" y="4292600"/>
          <p14:tracePt t="104259" x="2146300" y="4283075"/>
          <p14:tracePt t="104282" x="2136775" y="4273550"/>
          <p14:tracePt t="104294" x="2128838" y="4273550"/>
          <p14:tracePt t="104308" x="2119313" y="4273550"/>
          <p14:tracePt t="104345" x="2092325" y="4273550"/>
          <p14:tracePt t="104358" x="2082800" y="4273550"/>
          <p14:tracePt t="104408" x="2073275" y="4273550"/>
          <p14:tracePt t="104455" x="2046288" y="4292600"/>
          <p14:tracePt t="104466" x="2036763" y="4300538"/>
          <p14:tracePt t="104480" x="2027238" y="4300538"/>
          <p14:tracePt t="104504" x="1982788" y="4310063"/>
          <p14:tracePt t="104516" x="1973263" y="4319588"/>
          <p14:tracePt t="104539" x="1946275" y="4329113"/>
          <p14:tracePt t="104564" x="1909763" y="4346575"/>
          <p14:tracePt t="104578" x="1900238" y="4356100"/>
          <p14:tracePt t="104591" x="1881188" y="4365625"/>
          <p14:tracePt t="104604" x="1873250" y="4373563"/>
          <p14:tracePt t="104630" x="1854200" y="4392613"/>
          <p14:tracePt t="104656" x="1844675" y="4392613"/>
          <p14:tracePt t="104667" x="1836738" y="4402138"/>
          <p14:tracePt t="104729" x="1827213" y="4410075"/>
          <p14:tracePt t="104753" x="1808163" y="4429125"/>
          <p14:tracePt t="104766" x="1790700" y="4446588"/>
          <p14:tracePt t="104781" x="1781175" y="4456113"/>
          <p14:tracePt t="104815" x="1771650" y="4475163"/>
          <p14:tracePt t="104852" x="1763713" y="4492625"/>
          <p14:tracePt t="104879" x="1763713" y="4502150"/>
          <p14:tracePt t="104892" x="1763713" y="4511675"/>
          <p14:tracePt t="104905" x="1763713" y="4519613"/>
          <p14:tracePt t="104930" x="1763713" y="4529138"/>
          <p14:tracePt t="104955" x="1763713" y="4556125"/>
          <p14:tracePt t="104968" x="1763713" y="4575175"/>
          <p14:tracePt t="104981" x="1763713" y="4584700"/>
          <p14:tracePt t="104994" x="1763713" y="4602163"/>
          <p14:tracePt t="105009" x="1763713" y="4611688"/>
          <p14:tracePt t="105032" x="1763713" y="4657725"/>
          <p14:tracePt t="105044" x="1763713" y="4675188"/>
          <p14:tracePt t="105058" x="1763713" y="4684713"/>
          <p14:tracePt t="105070" x="1763713" y="4694238"/>
          <p14:tracePt t="105095" x="1763713" y="4738688"/>
          <p14:tracePt t="105108" x="1763713" y="4748213"/>
          <p14:tracePt t="105120" x="1763713" y="4757738"/>
          <p14:tracePt t="105146" x="1763713" y="4794250"/>
          <p14:tracePt t="105158" x="1763713" y="4811713"/>
          <p14:tracePt t="105170" x="1763713" y="4821238"/>
          <p14:tracePt t="105183" x="1771650" y="4857750"/>
          <p14:tracePt t="105207" x="1781175" y="4894263"/>
          <p14:tracePt t="105228" x="1790700" y="4930775"/>
          <p14:tracePt t="105240" x="1800225" y="4959350"/>
          <p14:tracePt t="105263" x="1808163" y="4986338"/>
          <p14:tracePt t="105287" x="1817688" y="4995863"/>
          <p14:tracePt t="105311" x="1817688" y="5013325"/>
          <p14:tracePt t="105322" x="1827213" y="5040313"/>
          <p14:tracePt t="105346" x="1836738" y="5068888"/>
          <p14:tracePt t="105357" x="1844675" y="5076825"/>
          <p14:tracePt t="105371" x="1854200" y="5086350"/>
          <p14:tracePt t="105407" x="1863725" y="5105400"/>
          <p14:tracePt t="105418" x="1873250" y="5122863"/>
          <p14:tracePt t="105430" x="1873250" y="5132388"/>
          <p14:tracePt t="105453" x="1881188" y="5159375"/>
          <p14:tracePt t="105479" x="1890713" y="5159375"/>
          <p14:tracePt t="105536" x="1900238" y="5168900"/>
          <p14:tracePt t="105548" x="1909763" y="5178425"/>
          <p14:tracePt t="105561" x="1917700" y="5186363"/>
          <p14:tracePt t="105595" x="1936750" y="5186363"/>
          <p14:tracePt t="105628" x="1954213" y="5186363"/>
          <p14:tracePt t="105652" x="1982788" y="5195888"/>
          <p14:tracePt t="105677" x="2027238" y="5195888"/>
          <p14:tracePt t="105702" x="2073275" y="5205413"/>
          <p14:tracePt t="105714" x="2092325" y="5205413"/>
          <p14:tracePt t="105728" x="2109788" y="5205413"/>
          <p14:tracePt t="105741" x="2128838" y="5205413"/>
          <p14:tracePt t="105764" x="2155825" y="5205413"/>
          <p14:tracePt t="105776" x="2165350" y="5205413"/>
          <p14:tracePt t="105790" x="2174875" y="5205413"/>
          <p14:tracePt t="105815" x="2201863" y="5205413"/>
          <p14:tracePt t="105826" x="2211388" y="5195888"/>
          <p14:tracePt t="105840" x="2238375" y="5186363"/>
          <p14:tracePt t="105878" x="2274888" y="5178425"/>
          <p14:tracePt t="105901" x="2311400" y="5159375"/>
          <p14:tracePt t="105926" x="2320925" y="5141913"/>
          <p14:tracePt t="105937" x="2347913" y="5122863"/>
          <p14:tracePt t="105950" x="2357438" y="5113338"/>
          <p14:tracePt t="105989" x="2374900" y="5095875"/>
          <p14:tracePt t="106014" x="2384425" y="5049838"/>
          <p14:tracePt t="106025" x="2393950" y="5032375"/>
          <p14:tracePt t="106040" x="2393950" y="5003800"/>
          <p14:tracePt t="106065" x="2411413" y="4949825"/>
          <p14:tracePt t="106078" x="2411413" y="4930775"/>
          <p14:tracePt t="106092" x="2420938" y="4913313"/>
          <p14:tracePt t="106102" x="2420938" y="4894263"/>
          <p14:tracePt t="106126" x="2420938" y="4848225"/>
          <p14:tracePt t="106141" x="2420938" y="4840288"/>
          <p14:tracePt t="106142" x="2420938" y="4821238"/>
          <p14:tracePt t="106153" x="2420938" y="4803775"/>
          <p14:tracePt t="106167" x="2420938" y="4767263"/>
          <p14:tracePt t="106179" x="2420938" y="4748213"/>
          <p14:tracePt t="106203" x="2420938" y="4721225"/>
          <p14:tracePt t="106214" x="2420938" y="4694238"/>
          <p14:tracePt t="106239" x="2411413" y="4648200"/>
          <p14:tracePt t="106264" x="2411413" y="4621213"/>
          <p14:tracePt t="106275" x="2401888" y="4592638"/>
          <p14:tracePt t="106288" x="2401888" y="4584700"/>
          <p14:tracePt t="106313" x="2393950" y="4529138"/>
          <p14:tracePt t="106324" x="2384425" y="4502150"/>
          <p14:tracePt t="106348" x="2374900" y="4492625"/>
          <p14:tracePt t="106372" x="2357438" y="4456113"/>
          <p14:tracePt t="106384" x="2347913" y="4438650"/>
          <p14:tracePt t="106409" x="2338388" y="4419600"/>
          <p14:tracePt t="106432" x="2328863" y="4383088"/>
          <p14:tracePt t="106455" x="2328863" y="4373563"/>
          <p14:tracePt t="106468" x="2311400" y="4356100"/>
          <p14:tracePt t="106481" x="2292350" y="4337050"/>
          <p14:tracePt t="106493" x="2284413" y="4329113"/>
          <p14:tracePt t="106516" x="2255838" y="4319588"/>
          <p14:tracePt t="106528" x="2247900" y="4319588"/>
          <p14:tracePt t="106539" x="2247900" y="4310063"/>
          <p14:tracePt t="106550" x="2228850" y="4300538"/>
          <p14:tracePt t="106576" x="2182813" y="4283075"/>
          <p14:tracePt t="106588" x="2174875" y="4283075"/>
          <p14:tracePt t="106623" x="2119313" y="4273550"/>
          <p14:tracePt t="106636" x="2109788" y="4273550"/>
          <p14:tracePt t="106649" x="2100263" y="4273550"/>
          <p14:tracePt t="106663" x="2073275" y="4273550"/>
          <p14:tracePt t="106687" x="2046288" y="4273550"/>
          <p14:tracePt t="106699" x="2036763" y="4273550"/>
          <p14:tracePt t="106734" x="2009775" y="4273550"/>
          <p14:tracePt t="106761" x="1982788" y="4273550"/>
          <p14:tracePt t="106773" x="1963738" y="4273550"/>
          <p14:tracePt t="106799" x="1946275" y="4273550"/>
          <p14:tracePt t="106823" x="1909763" y="4283075"/>
          <p14:tracePt t="106850" x="1863725" y="4300538"/>
          <p14:tracePt t="106878" x="1854200" y="4310063"/>
          <p14:tracePt t="106903" x="1836738" y="4310063"/>
          <p14:tracePt t="106915" x="1817688" y="4319588"/>
          <p14:tracePt t="106928" x="1800225" y="4329113"/>
          <p14:tracePt t="106942" x="1781175" y="4337050"/>
          <p14:tracePt t="106968" x="1763713" y="4365625"/>
          <p14:tracePt t="106981" x="1744663" y="4383088"/>
          <p14:tracePt t="106995" x="1735138" y="4392613"/>
          <p14:tracePt t="107007" x="1735138" y="4402138"/>
          <p14:tracePt t="107019" x="1727200" y="4410075"/>
          <p14:tracePt t="107044" x="1708150" y="4475163"/>
          <p14:tracePt t="107057" x="1708150" y="4511675"/>
          <p14:tracePt t="107094" x="1690688" y="4575175"/>
          <p14:tracePt t="107107" x="1690688" y="4611688"/>
          <p14:tracePt t="107118" x="1690688" y="4621213"/>
          <p14:tracePt t="107132" x="1690688" y="4638675"/>
          <p14:tracePt t="107157" x="1690688" y="4694238"/>
          <p14:tracePt t="107182" x="1690688" y="4738688"/>
          <p14:tracePt t="107195" x="1698625" y="4757738"/>
          <p14:tracePt t="107210" x="1698625" y="4784725"/>
          <p14:tracePt t="107233" x="1717675" y="4848225"/>
          <p14:tracePt t="107234" x="1717675" y="4867275"/>
          <p14:tracePt t="107247" x="1717675" y="4884738"/>
          <p14:tracePt t="107262" x="1727200" y="4913313"/>
          <p14:tracePt t="107274" x="1744663" y="4940300"/>
          <p14:tracePt t="107299" x="1763713" y="4976813"/>
          <p14:tracePt t="107322" x="1763713" y="4995863"/>
          <p14:tracePt t="107334" x="1781175" y="5022850"/>
          <p14:tracePt t="107347" x="1790700" y="5032375"/>
          <p14:tracePt t="107372" x="1800225" y="5049838"/>
          <p14:tracePt t="107385" x="1808163" y="5059363"/>
          <p14:tracePt t="107398" x="1817688" y="5068888"/>
          <p14:tracePt t="107411" x="1844675" y="5095875"/>
          <p14:tracePt t="107434" x="1844675" y="5105400"/>
          <p14:tracePt t="107447" x="1873250" y="5122863"/>
          <p14:tracePt t="107461" x="1900238" y="5141913"/>
          <p14:tracePt t="107485" x="1927225" y="5149850"/>
          <p14:tracePt t="107496" x="1982788" y="5159375"/>
          <p14:tracePt t="107510" x="2055813" y="5159375"/>
          <p14:tracePt t="107520" x="2092325" y="5168900"/>
          <p14:tracePt t="107545" x="2146300" y="5168900"/>
          <p14:tracePt t="107558" x="2155825" y="5168900"/>
          <p14:tracePt t="107571" x="2182813" y="5168900"/>
          <p14:tracePt t="107583" x="2192338" y="5159375"/>
          <p14:tracePt t="107710" x="2201863" y="5149850"/>
          <p14:tracePt t="107873" x="2211388" y="5149850"/>
          <p14:tracePt t="107885" x="2219325" y="5149850"/>
          <p14:tracePt t="107899" x="2219325" y="5141913"/>
          <p14:tracePt t="107934" x="2238375" y="5141913"/>
          <p14:tracePt t="107946" x="2247900" y="5141913"/>
          <p14:tracePt t="107961" x="2255838" y="5132388"/>
          <p14:tracePt t="107973" x="2265363" y="5132388"/>
          <p14:tracePt t="107998" x="2284413" y="5122863"/>
          <p14:tracePt t="108056" x="2292350" y="5122863"/>
          <p14:tracePt t="108081" x="2311400" y="5113338"/>
          <p14:tracePt t="108105" x="2374900" y="5086350"/>
          <p14:tracePt t="108116" x="2430463" y="5059363"/>
          <p14:tracePt t="108129" x="2457450" y="5032375"/>
          <p14:tracePt t="108154" x="2511425" y="4986338"/>
          <p14:tracePt t="108166" x="2540000" y="4959350"/>
          <p14:tracePt t="108180" x="2557463" y="4930775"/>
          <p14:tracePt t="108215" x="2576513" y="4913313"/>
          <p14:tracePt t="108225" x="2584450" y="4903788"/>
          <p14:tracePt t="108249" x="2593975" y="4884738"/>
          <p14:tracePt t="108262" x="2603500" y="4840288"/>
          <p14:tracePt t="108276" x="2613025" y="4803775"/>
          <p14:tracePt t="108288" x="2613025" y="4784725"/>
          <p14:tracePt t="108301" x="2620963" y="4767263"/>
          <p14:tracePt t="108327" x="2630488" y="4711700"/>
          <p14:tracePt t="108337" x="2630488" y="4694238"/>
          <p14:tracePt t="108350" x="2630488" y="4684713"/>
          <p14:tracePt t="108363" x="2630488" y="4657725"/>
          <p14:tracePt t="108386" x="2630488" y="4611688"/>
          <p14:tracePt t="108398" x="2640013" y="4602163"/>
          <p14:tracePt t="108410" x="2640013" y="4575175"/>
          <p14:tracePt t="108433" x="2640013" y="4548188"/>
          <p14:tracePt t="108458" x="2640013" y="4538663"/>
          <p14:tracePt t="108469" x="2640013" y="4511675"/>
          <p14:tracePt t="108495" x="2640013" y="4502150"/>
          <p14:tracePt t="108506" x="2640013" y="4492625"/>
          <p14:tracePt t="108802" x="2640013" y="4502150"/>
          <p14:tracePt t="108826" x="2640013" y="4529138"/>
          <p14:tracePt t="108838" x="2640013" y="4548188"/>
          <p14:tracePt t="108851" x="2640013" y="4584700"/>
          <p14:tracePt t="108865" x="2640013" y="4592638"/>
          <p14:tracePt t="108879" x="2640013" y="4621213"/>
          <p14:tracePt t="108891" x="2649538" y="4657725"/>
          <p14:tracePt t="108916" x="2657475" y="4721225"/>
          <p14:tracePt t="108928" x="2657475" y="4730750"/>
          <p14:tracePt t="108941" x="2657475" y="4748213"/>
          <p14:tracePt t="108967" x="2667000" y="4775200"/>
          <p14:tracePt t="108993" x="2676525" y="4803775"/>
          <p14:tracePt t="109029" x="2676525" y="4830763"/>
          <p14:tracePt t="109040" x="2676525" y="4840288"/>
          <p14:tracePt t="109075" x="2686050" y="4848225"/>
          <p14:tracePt t="109440" x="2695575" y="4830763"/>
          <p14:tracePt t="109465" x="2713038" y="4811713"/>
          <p14:tracePt t="109466" x="2722563" y="4784725"/>
          <p14:tracePt t="109478" x="2732088" y="4757738"/>
          <p14:tracePt t="109493" x="2768600" y="4711700"/>
          <p14:tracePt t="109504" x="2795588" y="4684713"/>
          <p14:tracePt t="109528" x="2822575" y="4665663"/>
          <p14:tracePt t="109555" x="2832100" y="4665663"/>
          <p14:tracePt t="109567" x="2841625" y="4648200"/>
          <p14:tracePt t="110020" x="2859088" y="4648200"/>
          <p14:tracePt t="110032" x="2886075" y="4665663"/>
          <p14:tracePt t="110056" x="2951163" y="4694238"/>
          <p14:tracePt t="110067" x="3014663" y="4730750"/>
          <p14:tracePt t="110080" x="3051175" y="4757738"/>
          <p14:tracePt t="110105" x="3078163" y="4784725"/>
          <p14:tracePt t="110105" x="3087688" y="4784725"/>
          <p14:tracePt t="110116" x="3105150" y="4794250"/>
          <p14:tracePt t="110131" x="3114675" y="4811713"/>
          <p14:tracePt t="110143" x="3124200" y="4821238"/>
          <p14:tracePt t="110166" x="3133725" y="4830763"/>
          <p14:tracePt t="110178" x="3141663" y="4840288"/>
          <p14:tracePt t="110191" x="3151188" y="4848225"/>
          <p14:tracePt t="110335" x="3178175" y="4848225"/>
          <p14:tracePt t="110348" x="3197225" y="4848225"/>
          <p14:tracePt t="110361" x="3224213" y="4848225"/>
          <p14:tracePt t="110385" x="3343275" y="4848225"/>
          <p14:tracePt t="110397" x="3370263" y="4848225"/>
          <p14:tracePt t="110411" x="3425825" y="4848225"/>
          <p14:tracePt t="110420" x="3443288" y="4848225"/>
          <p14:tracePt t="110446" x="3479800" y="4848225"/>
          <p14:tracePt t="110459" x="3489325" y="4848225"/>
          <p14:tracePt t="110494" x="3498850" y="4848225"/>
          <p14:tracePt t="110507" x="3508375" y="4848225"/>
          <p14:tracePt t="110692" x="3525838" y="4857750"/>
          <p14:tracePt t="110704" x="3535363" y="4857750"/>
          <p14:tracePt t="110740" x="3552825" y="4867275"/>
          <p14:tracePt t="110751" x="3562350" y="4867275"/>
          <p14:tracePt t="110777" x="3571875" y="4867275"/>
          <p14:tracePt t="110803" x="3598863" y="4867275"/>
          <p14:tracePt t="110816" x="3598863" y="4876800"/>
          <p14:tracePt t="110829" x="3608388" y="4876800"/>
          <p14:tracePt t="110867" x="3625850" y="4876800"/>
          <p14:tracePt t="110892" x="3635375" y="4884738"/>
          <p14:tracePt t="110928" x="3644900" y="4884738"/>
          <p14:tracePt t="110991" x="3654425" y="4884738"/>
          <p14:tracePt t="111109" x="3654425" y="4894263"/>
          <p14:tracePt t="111133" x="3662363" y="4903788"/>
          <p14:tracePt t="111168" x="3671888" y="4913313"/>
          <p14:tracePt t="111269" x="3681413" y="4922838"/>
          <p14:tracePt t="112755" x="3681413" y="4949825"/>
          <p14:tracePt t="112767" x="3690938" y="4959350"/>
          <p14:tracePt t="112781" x="3698875" y="4967288"/>
          <p14:tracePt t="112792" x="3708400" y="4976813"/>
          <p14:tracePt t="112862" x="3717925" y="4986338"/>
          <p14:tracePt t="112998" x="3727450" y="4995863"/>
          <p14:tracePt t="113035" x="3735388" y="5003800"/>
          <p14:tracePt t="113083" x="3744913" y="5013325"/>
          <p14:tracePt t="113200" x="3763963" y="5022850"/>
          <p14:tracePt t="113235" x="3773488" y="5032375"/>
          <p14:tracePt t="113285" x="3800475" y="5040313"/>
          <p14:tracePt t="113344" x="3810000" y="5040313"/>
          <p14:tracePt t="113368" x="3817938" y="5049838"/>
          <p14:tracePt t="114589" x="3827463" y="5059363"/>
          <p14:tracePt t="114602" x="3836988" y="5059363"/>
          <p14:tracePt t="114629" x="3873500" y="5076825"/>
          <p14:tracePt t="114641" x="3883025" y="5095875"/>
          <p14:tracePt t="114654" x="3900488" y="5105400"/>
          <p14:tracePt t="114680" x="3910013" y="5113338"/>
          <p14:tracePt t="114705" x="3919538" y="5113338"/>
          <p14:tracePt t="114740" x="3927475" y="5113338"/>
          <p14:tracePt t="114765" x="3973513" y="5122863"/>
          <p14:tracePt t="114778" x="3992563" y="5122863"/>
          <p14:tracePt t="114792" x="4029075" y="5122863"/>
          <p14:tracePt t="114815" x="4119563" y="5122863"/>
          <p14:tracePt t="114828" x="4146550" y="5122863"/>
          <p14:tracePt t="114840" x="4183063" y="5122863"/>
          <p14:tracePt t="114852" x="4229100" y="5122863"/>
          <p14:tracePt t="114868" x="4292600" y="5105400"/>
          <p14:tracePt t="114894" x="4375150" y="5068888"/>
          <p14:tracePt t="114907" x="4384675" y="5059363"/>
          <p14:tracePt t="114918" x="4411663" y="5040313"/>
          <p14:tracePt t="114931" x="4430713" y="5032375"/>
          <p14:tracePt t="114956" x="4467225" y="5003800"/>
          <p14:tracePt t="114968" x="4476750" y="5003800"/>
          <p14:tracePt t="114981" x="4484688" y="4995863"/>
          <p14:tracePt t="114994" x="4513263" y="4967288"/>
          <p14:tracePt t="115008" x="4530725" y="4940300"/>
          <p14:tracePt t="115031" x="4540250" y="4913313"/>
          <p14:tracePt t="115043" x="4549775" y="4876800"/>
          <p14:tracePt t="115068" x="4567238" y="4794250"/>
          <p14:tracePt t="115094" x="4567238" y="4730750"/>
          <p14:tracePt t="115108" x="4567238" y="4694238"/>
          <p14:tracePt t="115119" x="4567238" y="4675188"/>
          <p14:tracePt t="115152" x="4557713" y="4611688"/>
          <p14:tracePt t="115177" x="4549775" y="4565650"/>
          <p14:tracePt t="115202" x="4521200" y="4529138"/>
          <p14:tracePt t="115214" x="4521200" y="4502150"/>
          <p14:tracePt t="115237" x="4503738" y="4475163"/>
          <p14:tracePt t="115262" x="4476750" y="4446588"/>
          <p14:tracePt t="115286" x="4457700" y="4429125"/>
          <p14:tracePt t="115300" x="4440238" y="4410075"/>
          <p14:tracePt t="115313" x="4430713" y="4402138"/>
          <p14:tracePt t="115324" x="4430713" y="4392613"/>
          <p14:tracePt t="115337" x="4411663" y="4383088"/>
          <p14:tracePt t="115376" x="4375150" y="4373563"/>
          <p14:tracePt t="115388" x="4367213" y="4365625"/>
          <p14:tracePt t="115423" x="4357688" y="4365625"/>
          <p14:tracePt t="115491" x="4338638" y="4365625"/>
          <p14:tracePt t="115514" x="4302125" y="4365625"/>
          <p14:tracePt t="115526" x="4265613" y="4365625"/>
          <p14:tracePt t="115539" x="4238625" y="4383088"/>
          <p14:tracePt t="115565" x="4192588" y="4402138"/>
          <p14:tracePt t="115577" x="4183063" y="4402138"/>
          <p14:tracePt t="115590" x="4165600" y="4410075"/>
          <p14:tracePt t="115637" x="4138613" y="4419600"/>
          <p14:tracePt t="115649" x="4129088" y="4419600"/>
          <p14:tracePt t="115675" x="4102100" y="4429125"/>
          <p14:tracePt t="115687" x="4092575" y="4438650"/>
          <p14:tracePt t="115700" x="4083050" y="4446588"/>
          <p14:tracePt t="115712" x="4056063" y="4465638"/>
          <p14:tracePt t="115736" x="4046538" y="4475163"/>
          <p14:tracePt t="115750" x="4046538" y="4502150"/>
          <p14:tracePt t="115763" x="4037013" y="4511675"/>
          <p14:tracePt t="115776" x="4029075" y="4511675"/>
          <p14:tracePt t="115790" x="4019550" y="4529138"/>
          <p14:tracePt t="115816" x="4000500" y="4565650"/>
          <p14:tracePt t="115828" x="3992563" y="4584700"/>
          <p14:tracePt t="115841" x="3983038" y="4611688"/>
          <p14:tracePt t="115854" x="3973513" y="4629150"/>
          <p14:tracePt t="115868" x="3973513" y="4638675"/>
          <p14:tracePt t="115905" x="3963988" y="4711700"/>
          <p14:tracePt t="115916" x="3963988" y="4721225"/>
          <p14:tracePt t="115953" x="3963988" y="4767263"/>
          <p14:tracePt t="115964" x="3963988" y="4775200"/>
          <p14:tracePt t="115995" x="3956050" y="4784725"/>
          <p14:tracePt t="115995" x="3956050" y="4794250"/>
          <p14:tracePt t="116008" x="3956050" y="4803775"/>
          <p14:tracePt t="116020" x="3956050" y="4821238"/>
          <p14:tracePt t="116046" x="3956050" y="4840288"/>
          <p14:tracePt t="116058" x="3956050" y="4848225"/>
          <p14:tracePt t="116071" x="3956050" y="4876800"/>
          <p14:tracePt t="116097" x="3956050" y="4922838"/>
          <p14:tracePt t="116119" x="3956050" y="4940300"/>
          <p14:tracePt t="116131" x="3963988" y="4967288"/>
          <p14:tracePt t="116157" x="3973513" y="5003800"/>
          <p14:tracePt t="116181" x="4000500" y="5032375"/>
          <p14:tracePt t="116208" x="4010025" y="5049838"/>
          <p14:tracePt t="116232" x="4019550" y="5059363"/>
          <p14:tracePt t="116245" x="4029075" y="5086350"/>
          <p14:tracePt t="116258" x="4046538" y="5105400"/>
          <p14:tracePt t="116270" x="4056063" y="5113338"/>
          <p14:tracePt t="116296" x="4092575" y="5122863"/>
          <p14:tracePt t="116308" x="4102100" y="5141913"/>
          <p14:tracePt t="116321" x="4129088" y="5149850"/>
          <p14:tracePt t="116347" x="4146550" y="5159375"/>
          <p14:tracePt t="116347" x="4156075" y="5159375"/>
          <p14:tracePt t="116373" x="4183063" y="5178425"/>
          <p14:tracePt t="116385" x="4202113" y="5195888"/>
          <p14:tracePt t="116401" x="4211638" y="5195888"/>
          <p14:tracePt t="116413" x="4219575" y="5195888"/>
          <p14:tracePt t="116438" x="4248150" y="5195888"/>
          <p14:tracePt t="116450" x="4256088" y="5195888"/>
          <p14:tracePt t="116463" x="4292600" y="5195888"/>
          <p14:tracePt t="116488" x="4311650" y="5195888"/>
          <p14:tracePt t="116514" x="4348163" y="5186363"/>
          <p14:tracePt t="116552" x="4375150" y="5178425"/>
          <p14:tracePt t="116577" x="4394200" y="5159375"/>
          <p14:tracePt t="116588" x="4403725" y="5149850"/>
          <p14:tracePt t="116625" x="4421188" y="5132388"/>
          <p14:tracePt t="116635" x="4430713" y="5132388"/>
          <p14:tracePt t="116652" x="4440238" y="5113338"/>
          <p14:tracePt t="116665" x="4448175" y="5105400"/>
          <p14:tracePt t="116679" x="4457700" y="5095875"/>
          <p14:tracePt t="116691" x="4476750" y="5076825"/>
          <p14:tracePt t="116716" x="4494213" y="5068888"/>
          <p14:tracePt t="116729" x="4494213" y="5049838"/>
          <p14:tracePt t="116743" x="4513263" y="5022850"/>
          <p14:tracePt t="116766" x="4530725" y="4986338"/>
          <p14:tracePt t="116792" x="4540250" y="4959350"/>
          <p14:tracePt t="116803" x="4549775" y="4922838"/>
          <p14:tracePt t="116828" x="4549775" y="4876800"/>
          <p14:tracePt t="116840" x="4549775" y="4867275"/>
          <p14:tracePt t="116852" x="4557713" y="4840288"/>
          <p14:tracePt t="116878" x="4557713" y="4784725"/>
          <p14:tracePt t="116902" x="4557713" y="4738688"/>
          <p14:tracePt t="116914" x="4557713" y="4721225"/>
          <p14:tracePt t="116928" x="4557713" y="4711700"/>
          <p14:tracePt t="116939" x="4557713" y="4702175"/>
          <p14:tracePt t="116965" x="4557713" y="4638675"/>
          <p14:tracePt t="116977" x="4557713" y="4611688"/>
          <p14:tracePt t="117014" x="4530725" y="4565650"/>
          <p14:tracePt t="117026" x="4521200" y="4538663"/>
          <p14:tracePt t="117039" x="4513263" y="4529138"/>
          <p14:tracePt t="117052" x="4513263" y="4519613"/>
          <p14:tracePt t="117077" x="4494213" y="4465638"/>
          <p14:tracePt t="117101" x="4457700" y="4429125"/>
          <p14:tracePt t="117128" x="4440238" y="4410075"/>
          <p14:tracePt t="117152" x="4421188" y="4392613"/>
          <p14:tracePt t="117166" x="4411663" y="4383088"/>
          <p14:tracePt t="117179" x="4403725" y="4373563"/>
          <p14:tracePt t="117191" x="4394200" y="4365625"/>
          <p14:tracePt t="117227" x="4384675" y="4356100"/>
          <p14:tracePt t="117246" x="4367213" y="4356100"/>
          <p14:tracePt t="117260" x="4357688" y="4346575"/>
          <p14:tracePt t="117330" x="4348163" y="4346575"/>
          <p14:tracePt t="117355" x="4338638" y="4346575"/>
          <p14:tracePt t="117381" x="4321175" y="4346575"/>
          <p14:tracePt t="117406" x="4302125" y="4346575"/>
          <p14:tracePt t="117417" x="4284663" y="4346575"/>
          <p14:tracePt t="117430" x="4275138" y="4346575"/>
          <p14:tracePt t="117444" x="4248150" y="4365625"/>
          <p14:tracePt t="117468" x="4248150" y="4373563"/>
          <p14:tracePt t="117494" x="4211638" y="4383088"/>
          <p14:tracePt t="117518" x="4175125" y="4392613"/>
          <p14:tracePt t="117543" x="4156075" y="4410075"/>
          <p14:tracePt t="117554" x="4138613" y="4410075"/>
          <p14:tracePt t="117568" x="4119563" y="4419600"/>
          <p14:tracePt t="117581" x="4119563" y="4429125"/>
          <p14:tracePt t="117581" x="4110038" y="4429125"/>
          <p14:tracePt t="117607" x="4092575" y="4438650"/>
          <p14:tracePt t="117617" x="4083050" y="4438650"/>
          <p14:tracePt t="117631" x="4065588" y="4446588"/>
          <p14:tracePt t="117657" x="4029075" y="4456113"/>
          <p14:tracePt t="117682" x="4010025" y="4483100"/>
          <p14:tracePt t="117694" x="4000500" y="4492625"/>
          <p14:tracePt t="117719" x="3983038" y="4511675"/>
          <p14:tracePt t="117744" x="3983038" y="4519613"/>
          <p14:tracePt t="117768" x="3963988" y="4556125"/>
          <p14:tracePt t="117795" x="3956050" y="4602163"/>
          <p14:tracePt t="117807" x="3956050" y="4611688"/>
          <p14:tracePt t="117818" x="3956050" y="4621213"/>
          <p14:tracePt t="117831" x="3956050" y="4648200"/>
          <p14:tracePt t="117856" x="3956050" y="4684713"/>
          <p14:tracePt t="117868" x="3956050" y="4702175"/>
          <p14:tracePt t="117881" x="3956050" y="4711700"/>
          <p14:tracePt t="117905" x="3956050" y="4767263"/>
          <p14:tracePt t="117930" x="3956050" y="4784725"/>
          <p14:tracePt t="117943" x="3956050" y="4803775"/>
          <p14:tracePt t="117968" x="3963988" y="4830763"/>
          <p14:tracePt t="117994" x="3973513" y="4867275"/>
          <p14:tracePt t="118018" x="3992563" y="4894263"/>
          <p14:tracePt t="118045" x="4000500" y="4922838"/>
          <p14:tracePt t="118045" x="4010025" y="4930775"/>
          <p14:tracePt t="118069" x="4029075" y="4959350"/>
          <p14:tracePt t="118087" x="4037013" y="4986338"/>
          <p14:tracePt t="118102" x="4046538" y="4995863"/>
          <p14:tracePt t="118113" x="4056063" y="5003800"/>
          <p14:tracePt t="118137" x="4065588" y="5013325"/>
          <p14:tracePt t="118148" x="4073525" y="5032375"/>
          <p14:tracePt t="118162" x="4092575" y="5049838"/>
          <p14:tracePt t="118188" x="4110038" y="5059363"/>
          <p14:tracePt t="118213" x="4156075" y="5076825"/>
          <p14:tracePt t="118224" x="4165600" y="5076825"/>
          <p14:tracePt t="118248" x="4192588" y="5086350"/>
          <p14:tracePt t="118272" x="4202113" y="5086350"/>
          <p14:tracePt t="118297" x="4229100" y="5086350"/>
          <p14:tracePt t="118322" x="4248150" y="5086350"/>
          <p14:tracePt t="118335" x="4292600" y="5086350"/>
          <p14:tracePt t="118349" x="4321175" y="5076825"/>
          <p14:tracePt t="118362" x="4348163" y="5076825"/>
          <p14:tracePt t="118398" x="4357688" y="5068888"/>
          <p14:tracePt t="118435" x="4375150" y="5059363"/>
          <p14:tracePt t="118460" x="4394200" y="5049838"/>
          <p14:tracePt t="118473" x="4403725" y="5040313"/>
          <p14:tracePt t="118500" x="4411663" y="5022850"/>
          <p14:tracePt t="118523" x="4421188" y="5013325"/>
          <p14:tracePt t="118550" x="4430713" y="5013325"/>
          <p14:tracePt t="118577" x="4440238" y="4995863"/>
          <p14:tracePt t="118589" x="4448175" y="4967288"/>
          <p14:tracePt t="118796" x="4457700" y="4959350"/>
          <p14:tracePt t="118892" x="4467225" y="4949825"/>
          <p14:tracePt t="118972" x="4476750" y="4940300"/>
          <p14:tracePt t="118998" x="4494213" y="4940300"/>
          <p14:tracePt t="119023" x="4557713" y="4903788"/>
          <p14:tracePt t="119035" x="4576763" y="4894263"/>
          <p14:tracePt t="119052" x="4603750" y="4876800"/>
          <p14:tracePt t="119077" x="4630738" y="4857750"/>
          <p14:tracePt t="119101" x="4659313" y="4840288"/>
          <p14:tracePt t="119112" x="4667250" y="4830763"/>
          <p14:tracePt t="119136" x="4686300" y="4821238"/>
          <p14:tracePt t="119148" x="4695825" y="4794250"/>
          <p14:tracePt t="119161" x="4703763" y="4775200"/>
          <p14:tracePt t="119185" x="4713288" y="4738688"/>
          <p14:tracePt t="119199" x="4722813" y="4711700"/>
          <p14:tracePt t="119212" x="4740275" y="4675188"/>
          <p14:tracePt t="119246" x="4759325" y="4629150"/>
          <p14:tracePt t="119258" x="4768850" y="4621213"/>
          <p14:tracePt t="119271" x="4768850" y="4611688"/>
          <p14:tracePt t="119271" x="4768850" y="4602163"/>
          <p14:tracePt t="119308" x="4776788" y="4548188"/>
          <p14:tracePt t="119332" x="4786313" y="4529138"/>
          <p14:tracePt t="119359" x="4795838" y="4502150"/>
          <p14:tracePt t="119520" x="4805363" y="4502150"/>
          <p14:tracePt t="119532" x="4813300" y="4511675"/>
          <p14:tracePt t="119557" x="4822825" y="4529138"/>
          <p14:tracePt t="119568" x="4832350" y="4548188"/>
          <p14:tracePt t="119583" x="4841875" y="4575175"/>
          <p14:tracePt t="119598" x="4851400" y="4602163"/>
          <p14:tracePt t="119612" x="4859338" y="4611688"/>
          <p14:tracePt t="119636" x="4868863" y="4629150"/>
          <p14:tracePt t="119649" x="4878388" y="4638675"/>
          <p14:tracePt t="119663" x="4887913" y="4665663"/>
          <p14:tracePt t="119674" x="4895850" y="4684713"/>
          <p14:tracePt t="119687" x="4895850" y="4702175"/>
          <p14:tracePt t="119714" x="4905375" y="4711700"/>
          <p14:tracePt t="119725" x="4914900" y="4738688"/>
          <p14:tracePt t="119740" x="4932363" y="4757738"/>
          <p14:tracePt t="119752" x="4941888" y="4767263"/>
          <p14:tracePt t="119778" x="4951413" y="4784725"/>
          <p14:tracePt t="119801" x="4951413" y="4803775"/>
          <p14:tracePt t="119839" x="4968875" y="4830763"/>
          <p14:tracePt t="119851" x="4968875" y="4840288"/>
          <p14:tracePt t="119865" x="4968875" y="4848225"/>
          <p14:tracePt t="119877" x="4978400" y="4867275"/>
          <p14:tracePt t="119913" x="4987925" y="4876800"/>
          <p14:tracePt t="119924" x="4997450" y="4894263"/>
          <p14:tracePt t="119937" x="4997450" y="4913313"/>
          <p14:tracePt t="119963" x="5005388" y="4930775"/>
          <p14:tracePt t="119990" x="5014913" y="4949825"/>
          <p14:tracePt t="120001" x="5024438" y="4959350"/>
          <p14:tracePt t="120026" x="5024438" y="4986338"/>
          <p14:tracePt t="120101" x="5033963" y="4995863"/>
          <p14:tracePt t="120139" x="5041900" y="5003800"/>
          <p14:tracePt t="120177" x="5051425" y="5022850"/>
          <p14:tracePt t="120203" x="5060950" y="5022850"/>
          <p14:tracePt t="120229" x="5078413" y="5040313"/>
          <p14:tracePt t="120242" x="5087938" y="5049838"/>
          <p14:tracePt t="120254" x="5106988" y="5059363"/>
          <p14:tracePt t="120278" x="5133975" y="5059363"/>
          <p14:tracePt t="120301" x="5170488" y="5068888"/>
          <p14:tracePt t="120496" x="5180013" y="5068888"/>
          <p14:tracePt t="120508" x="5187950" y="5068888"/>
          <p14:tracePt t="120532" x="5207000" y="5068888"/>
          <p14:tracePt t="120556" x="5243513" y="5059363"/>
          <p14:tracePt t="120568" x="5253038" y="5059363"/>
          <p14:tracePt t="120581" x="5270500" y="5059363"/>
          <p14:tracePt t="120593" x="5280025" y="5049838"/>
          <p14:tracePt t="120616" x="5297488" y="5049838"/>
          <p14:tracePt t="120627" x="5316538" y="5049838"/>
          <p14:tracePt t="120641" x="5326063" y="5049838"/>
          <p14:tracePt t="120667" x="5362575" y="5040313"/>
          <p14:tracePt t="120692" x="5399088" y="5040313"/>
          <p14:tracePt t="120704" x="5426075" y="5040313"/>
          <p14:tracePt t="120728" x="5445125" y="5040313"/>
          <p14:tracePt t="120740" x="5462588" y="5032375"/>
          <p14:tracePt t="120754" x="5472113" y="5022850"/>
          <p14:tracePt t="120767" x="5481638" y="5022850"/>
          <p14:tracePt t="121078" x="5489575" y="5022850"/>
          <p14:tracePt t="121114" x="5526088" y="5022850"/>
          <p14:tracePt t="121128" x="5545138" y="5022850"/>
          <p14:tracePt t="121147" x="5562600" y="5022850"/>
          <p14:tracePt t="121161" x="5581650" y="5022850"/>
          <p14:tracePt t="121174" x="5591175" y="5022850"/>
          <p14:tracePt t="121187" x="5599113" y="5022850"/>
          <p14:tracePt t="121258" x="5608638" y="5022850"/>
          <p14:tracePt t="121269" x="5618163" y="5022850"/>
          <p14:tracePt t="121282" x="5627688" y="5022850"/>
          <p14:tracePt t="121308" x="5635625" y="5022850"/>
          <p14:tracePt t="121332" x="5664200" y="5022850"/>
          <p14:tracePt t="121587" x="5681663" y="5022850"/>
          <p14:tracePt t="121614" x="5727700" y="5022850"/>
          <p14:tracePt t="121626" x="5745163" y="5022850"/>
          <p14:tracePt t="121639" x="5764213" y="5022850"/>
          <p14:tracePt t="121665" x="5781675" y="5022850"/>
          <p14:tracePt t="121692" x="5791200" y="5022850"/>
          <p14:tracePt t="121705" x="5800725" y="5022850"/>
          <p14:tracePt t="122442" x="5810250" y="5022850"/>
          <p14:tracePt t="122454" x="5846763" y="5022850"/>
          <p14:tracePt t="122468" x="5919788" y="5032375"/>
          <p14:tracePt t="122481" x="5929313" y="5049838"/>
          <p14:tracePt t="122507" x="5929313" y="5059363"/>
          <p14:tracePt t="123009" x="5937250" y="5059363"/>
          <p14:tracePt t="123032" x="5929313" y="5059363"/>
          <p14:tracePt t="123079" x="5929313" y="5049838"/>
          <p14:tracePt t="123127" x="5929313" y="5040313"/>
          <p14:tracePt t="123228" x="5929313" y="5032375"/>
          <p14:tracePt t="123309" x="5919788" y="5032375"/>
          <p14:tracePt t="123612" x="5929313" y="5013325"/>
          <p14:tracePt t="123648" x="5937250" y="5013325"/>
          <p14:tracePt t="125455" x="5965825" y="5003800"/>
          <p14:tracePt t="125467" x="5973763" y="5003800"/>
          <p14:tracePt t="125481" x="5983288" y="5003800"/>
          <p14:tracePt t="125493" x="6019800" y="4995863"/>
          <p14:tracePt t="125516" x="6046788" y="4986338"/>
          <p14:tracePt t="126594" x="6056313" y="4986338"/>
          <p14:tracePt t="126606" x="6075363" y="4976813"/>
          <p14:tracePt t="126619" x="6083300" y="4976813"/>
          <p14:tracePt t="126631" x="6102350" y="4976813"/>
          <p14:tracePt t="126656" x="6129338" y="4976813"/>
          <p14:tracePt t="126774" x="6138863" y="4976813"/>
          <p14:tracePt t="126903" x="6148388" y="4976813"/>
          <p14:tracePt t="126939" x="6156325" y="4976813"/>
          <p14:tracePt t="127323" x="6165850" y="4976813"/>
          <p14:tracePt t="127347" x="6192838" y="4959350"/>
          <p14:tracePt t="127373" x="6202363" y="4930775"/>
          <p14:tracePt t="127384" x="6211888" y="4894263"/>
          <p14:tracePt t="127398" x="6221413" y="4840288"/>
          <p14:tracePt t="127411" x="6238875" y="4803775"/>
          <p14:tracePt t="127436" x="6248400" y="4767263"/>
          <p14:tracePt t="127447" x="6248400" y="4738688"/>
          <p14:tracePt t="127461" x="6257925" y="4711700"/>
          <p14:tracePt t="127473" x="6265863" y="4694238"/>
          <p14:tracePt t="127473" x="6275388" y="4648200"/>
          <p14:tracePt t="127498" x="6294438" y="4629150"/>
          <p14:tracePt t="127510" x="6311900" y="4575175"/>
          <p14:tracePt t="127522" x="6330950" y="4548188"/>
          <p14:tracePt t="127547" x="6338888" y="4519613"/>
          <p14:tracePt t="127575" x="6384925" y="4475163"/>
          <p14:tracePt t="127587" x="6394450" y="4446588"/>
          <p14:tracePt t="127599" x="6403975" y="4438650"/>
          <p14:tracePt t="127648" x="6403975" y="4429125"/>
          <p14:tracePt t="127684" x="6411913" y="4429125"/>
          <p14:tracePt t="127696" x="6421438" y="4419600"/>
          <p14:tracePt t="127710" x="6430963" y="4419600"/>
          <p14:tracePt t="127721" x="6440488" y="4419600"/>
          <p14:tracePt t="127747" x="6457950" y="4419600"/>
          <p14:tracePt t="127759" x="6467475" y="4419600"/>
          <p14:tracePt t="127795" x="6486525" y="4429125"/>
          <p14:tracePt t="127807" x="6503988" y="4438650"/>
          <p14:tracePt t="127818" x="6513513" y="4438650"/>
          <p14:tracePt t="127832" x="6523038" y="4446588"/>
          <p14:tracePt t="127857" x="6540500" y="4465638"/>
          <p14:tracePt t="127903" x="6550025" y="4475163"/>
          <p14:tracePt t="127928" x="6559550" y="4483100"/>
          <p14:tracePt t="127941" x="6567488" y="4492625"/>
          <p14:tracePt t="127966" x="6586538" y="4511675"/>
          <p14:tracePt t="127992" x="6596063" y="4519613"/>
          <p14:tracePt t="128004" x="6604000" y="4548188"/>
          <p14:tracePt t="128040" x="6613525" y="4556125"/>
          <p14:tracePt t="128051" x="6613525" y="4575175"/>
          <p14:tracePt t="128077" x="6613525" y="4602163"/>
          <p14:tracePt t="128101" x="6632575" y="4629150"/>
          <p14:tracePt t="128114" x="6632575" y="4648200"/>
          <p14:tracePt t="128150" x="6640513" y="4675188"/>
          <p14:tracePt t="128162" x="6640513" y="4694238"/>
          <p14:tracePt t="128188" x="6650038" y="4711700"/>
          <p14:tracePt t="128214" x="6659563" y="4738688"/>
          <p14:tracePt t="128227" x="6659563" y="4748213"/>
          <p14:tracePt t="128239" x="6659563" y="4757738"/>
          <p14:tracePt t="128252" x="6659563" y="4767263"/>
          <p14:tracePt t="128279" x="6659563" y="4803775"/>
          <p14:tracePt t="128296" x="6659563" y="4811713"/>
          <p14:tracePt t="128322" x="6659563" y="4848225"/>
          <p14:tracePt t="128358" x="6659563" y="4876800"/>
          <p14:tracePt t="128383" x="6659563" y="4903788"/>
          <p14:tracePt t="128431" x="6659563" y="4930775"/>
          <p14:tracePt t="128469" x="6640513" y="4949825"/>
          <p14:tracePt t="128494" x="6632575" y="4986338"/>
          <p14:tracePt t="128541" x="6613525" y="4986338"/>
          <p14:tracePt t="128576" x="6567488" y="4995863"/>
          <p14:tracePt t="128586" x="6559550" y="4995863"/>
          <p14:tracePt t="128599" x="6540500" y="5003800"/>
          <p14:tracePt t="128612" x="6523038" y="5003800"/>
          <p14:tracePt t="128637" x="6494463" y="5003800"/>
          <p14:tracePt t="128662" x="6486525" y="5003800"/>
          <p14:tracePt t="128688" x="6457950" y="5003800"/>
          <p14:tracePt t="128713" x="6430963" y="4995863"/>
          <p14:tracePt t="128724" x="6421438" y="4995863"/>
          <p14:tracePt t="128748" x="6403975" y="4976813"/>
          <p14:tracePt t="128773" x="6394450" y="4959350"/>
          <p14:tracePt t="128785" x="6384925" y="4949825"/>
          <p14:tracePt t="128799" x="6375400" y="4940300"/>
          <p14:tracePt t="128825" x="6338888" y="4922838"/>
          <p14:tracePt t="128836" x="6321425" y="4903788"/>
          <p14:tracePt t="128850" x="6311900" y="4876800"/>
          <p14:tracePt t="128863" x="6302375" y="4857750"/>
          <p14:tracePt t="128888" x="6284913" y="4811713"/>
          <p14:tracePt t="128913" x="6275388" y="4767263"/>
          <p14:tracePt t="128936" x="6257925" y="4721225"/>
          <p14:tracePt t="128949" x="6248400" y="4694238"/>
          <p14:tracePt t="128963" x="6248400" y="4684713"/>
          <p14:tracePt t="128974" x="6248400" y="4675188"/>
          <p14:tracePt t="128993" x="6248400" y="4629150"/>
          <p14:tracePt t="129005" x="6248400" y="4621213"/>
          <p14:tracePt t="129030" x="6248400" y="4575175"/>
          <p14:tracePt t="129054" x="6248400" y="4548188"/>
          <p14:tracePt t="129079" x="6248400" y="4502150"/>
          <p14:tracePt t="129101" x="6248400" y="4483100"/>
          <p14:tracePt t="129113" x="6265863" y="4456113"/>
          <p14:tracePt t="129137" x="6294438" y="4429125"/>
          <p14:tracePt t="129161" x="6311900" y="4402138"/>
          <p14:tracePt t="129173" x="6311900" y="4392613"/>
          <p14:tracePt t="129199" x="6321425" y="4365625"/>
          <p14:tracePt t="129210" x="6330950" y="4356100"/>
          <p14:tracePt t="129222" x="6338888" y="4346575"/>
          <p14:tracePt t="129246" x="6357938" y="4337050"/>
          <p14:tracePt t="129259" x="6384925" y="4337050"/>
          <p14:tracePt t="129271" x="6411913" y="4329113"/>
          <p14:tracePt t="129297" x="6430963" y="4329113"/>
          <p14:tracePt t="129320" x="6477000" y="4310063"/>
          <p14:tracePt t="129331" x="6503988" y="4310063"/>
          <p14:tracePt t="129358" x="6530975" y="4310063"/>
          <p14:tracePt t="129381" x="6577013" y="4300538"/>
          <p14:tracePt t="129393" x="6596063" y="4300538"/>
          <p14:tracePt t="129416" x="6632575" y="4300538"/>
          <p14:tracePt t="129442" x="6650038" y="4292600"/>
          <p14:tracePt t="129466" x="6677025" y="4292600"/>
          <p14:tracePt t="129478" x="6696075" y="4292600"/>
          <p14:tracePt t="129492" x="6732588" y="4292600"/>
          <p14:tracePt t="129528" x="6769100" y="4300538"/>
          <p14:tracePt t="129553" x="6786563" y="4310063"/>
          <p14:tracePt t="129579" x="6796088" y="4319588"/>
          <p14:tracePt t="129605" x="6815138" y="4329113"/>
          <p14:tracePt t="129647" x="6815138" y="4337050"/>
          <p14:tracePt t="129660" x="6823075" y="4346575"/>
          <p14:tracePt t="129672" x="6832600" y="4365625"/>
          <p14:tracePt t="129699" x="6842125" y="4383088"/>
          <p14:tracePt t="129711" x="6851650" y="4402138"/>
          <p14:tracePt t="129723" x="6851650" y="4410075"/>
          <p14:tracePt t="129747" x="6869113" y="4456113"/>
          <p14:tracePt t="129747" x="6878638" y="4465638"/>
          <p14:tracePt t="129771" x="6888163" y="4502150"/>
          <p14:tracePt t="129783" x="6888163" y="4511675"/>
          <p14:tracePt t="129797" x="6896100" y="4519613"/>
          <p14:tracePt t="129810" x="6905625" y="4538663"/>
          <p14:tracePt t="129834" x="6905625" y="4565650"/>
          <p14:tracePt t="129847" x="6905625" y="4584700"/>
          <p14:tracePt t="129885" x="6905625" y="4592638"/>
          <p14:tracePt t="129898" x="6915150" y="4602163"/>
          <p14:tracePt t="129911" x="6924675" y="4611688"/>
          <p14:tracePt t="129922" x="6924675" y="4621213"/>
          <p14:tracePt t="129948" x="6932613" y="4648200"/>
          <p14:tracePt t="129974" x="6951663" y="4684713"/>
          <p14:tracePt t="130000" x="6951663" y="4711700"/>
          <p14:tracePt t="130025" x="6961188" y="4748213"/>
          <p14:tracePt t="130036" x="6961188" y="4775200"/>
          <p14:tracePt t="130049" x="6969125" y="4794250"/>
          <p14:tracePt t="130063" x="6969125" y="4803775"/>
          <p14:tracePt t="130063" x="6969125" y="4821238"/>
          <p14:tracePt t="130077" x="6969125" y="4830763"/>
          <p14:tracePt t="130101" x="6988175" y="4876800"/>
          <p14:tracePt t="130113" x="6988175" y="4884738"/>
          <p14:tracePt t="130128" x="6997700" y="4913313"/>
          <p14:tracePt t="130140" x="6997700" y="4922838"/>
          <p14:tracePt t="130165" x="7007225" y="4949825"/>
          <p14:tracePt t="130201" x="7007225" y="4967288"/>
          <p14:tracePt t="130226" x="7007225" y="4986338"/>
          <p14:tracePt t="130241" x="7007225" y="4995863"/>
          <p14:tracePt t="130267" x="7007225" y="5003800"/>
          <p14:tracePt t="130360" x="7007225" y="5013325"/>
          <p14:tracePt t="130385" x="6997700" y="5022850"/>
          <p14:tracePt t="130410" x="6988175" y="5022850"/>
          <p14:tracePt t="130421" x="6978650" y="5022850"/>
          <p14:tracePt t="130448" x="6951663" y="5032375"/>
          <p14:tracePt t="130472" x="6932613" y="5032375"/>
          <p14:tracePt t="130498" x="6888163" y="5032375"/>
          <p14:tracePt t="130519" x="6859588" y="5032375"/>
          <p14:tracePt t="130533" x="6832600" y="5032375"/>
          <p14:tracePt t="130558" x="6815138" y="5032375"/>
          <p14:tracePt t="130581" x="6786563" y="5032375"/>
          <p14:tracePt t="130594" x="6778625" y="5032375"/>
          <p14:tracePt t="130616" x="6769100" y="5032375"/>
          <p14:tracePt t="130627" x="6759575" y="5032375"/>
          <p14:tracePt t="130664" x="6723063" y="5013325"/>
          <p14:tracePt t="130675" x="6713538" y="5003800"/>
          <p14:tracePt t="130722" x="6696075" y="4976813"/>
          <p14:tracePt t="130734" x="6686550" y="4967288"/>
          <p14:tracePt t="130759" x="6677025" y="4940300"/>
          <p14:tracePt t="130770" x="6669088" y="4922838"/>
          <p14:tracePt t="130785" x="6669088" y="4913313"/>
          <p14:tracePt t="130797" x="6669088" y="4903788"/>
          <p14:tracePt t="130811" x="6659563" y="4884738"/>
          <p14:tracePt t="130834" x="6650038" y="4857750"/>
          <p14:tracePt t="130862" x="6650038" y="4840288"/>
          <p14:tracePt t="130887" x="6650038" y="4794250"/>
          <p14:tracePt t="130912" x="6650038" y="4784725"/>
          <p14:tracePt t="130923" x="6650038" y="4757738"/>
          <p14:tracePt t="130949" x="6650038" y="4721225"/>
          <p14:tracePt t="130974" x="6650038" y="4694238"/>
          <p14:tracePt t="130986" x="6650038" y="4665663"/>
          <p14:tracePt t="131000" x="6650038" y="4648200"/>
          <p14:tracePt t="131027" x="6640513" y="4621213"/>
          <p14:tracePt t="131052" x="6640513" y="4611688"/>
          <p14:tracePt t="131065" x="6640513" y="4592638"/>
          <p14:tracePt t="131078" x="6640513" y="4575175"/>
          <p14:tracePt t="131091" x="6640513" y="4565650"/>
          <p14:tracePt t="131114" x="6640513" y="4538663"/>
          <p14:tracePt t="131127" x="6640513" y="4529138"/>
          <p14:tracePt t="131139" x="6640513" y="4519613"/>
          <p14:tracePt t="131164" x="6640513" y="4492625"/>
          <p14:tracePt t="131190" x="6640513" y="4483100"/>
          <p14:tracePt t="131691" x="6650038" y="4483100"/>
          <p14:tracePt t="131702" x="6650038" y="4465638"/>
          <p14:tracePt t="131726" x="6659563" y="4438650"/>
          <p14:tracePt t="131739" x="6669088" y="4429125"/>
          <p14:tracePt t="131752" x="6677025" y="4402138"/>
          <p14:tracePt t="131765" x="6686550" y="4392613"/>
          <p14:tracePt t="131778" x="6696075" y="4392613"/>
          <p14:tracePt t="131815" x="6705600" y="4383088"/>
          <p14:tracePt t="131864" x="6723063" y="4365625"/>
          <p14:tracePt t="131875" x="6732588" y="4365625"/>
          <p14:tracePt t="131899" x="6750050" y="4365625"/>
          <p14:tracePt t="131924" x="6769100" y="4356100"/>
          <p14:tracePt t="131950" x="6805613" y="4346575"/>
          <p14:tracePt t="131976" x="6842125" y="4337050"/>
          <p14:tracePt t="131991" x="6851650" y="4337050"/>
          <p14:tracePt t="131991" x="6859588" y="4337050"/>
          <p14:tracePt t="132015" x="6869113" y="4329113"/>
          <p14:tracePt t="132027" x="6878638" y="4329113"/>
          <p14:tracePt t="132052" x="6915150" y="4319588"/>
          <p14:tracePt t="132064" x="6924675" y="4319588"/>
          <p14:tracePt t="132094" x="6932613" y="4319588"/>
          <p14:tracePt t="132116" x="6951663" y="4319588"/>
          <p14:tracePt t="132141" x="6969125" y="4319588"/>
          <p14:tracePt t="132152" x="6988175" y="4319588"/>
          <p14:tracePt t="132177" x="7015163" y="4319588"/>
          <p14:tracePt t="132187" x="7024688" y="4329113"/>
          <p14:tracePt t="132200" x="7034213" y="4337050"/>
          <p14:tracePt t="132222" x="7061200" y="4346575"/>
          <p14:tracePt t="132234" x="7088188" y="4365625"/>
          <p14:tracePt t="132247" x="7116763" y="4392613"/>
          <p14:tracePt t="132260" x="7124700" y="4402138"/>
          <p14:tracePt t="132283" x="7134225" y="4402138"/>
          <p14:tracePt t="132329" x="7143750" y="4410075"/>
          <p14:tracePt t="132376" x="7143750" y="4419600"/>
          <p14:tracePt t="132424" x="7143750" y="4429125"/>
          <p14:tracePt t="132471" x="7153275" y="4446588"/>
          <p14:tracePt t="132508" x="7161213" y="4465638"/>
          <p14:tracePt t="132530" x="7161213" y="4475163"/>
          <p14:tracePt t="132543" x="7170738" y="4492625"/>
          <p14:tracePt t="132568" x="7180263" y="4529138"/>
          <p14:tracePt t="132579" x="7180263" y="4538663"/>
          <p14:tracePt t="132614" x="7189788" y="4548188"/>
          <p14:tracePt t="132637" x="7189788" y="4556125"/>
          <p14:tracePt t="132649" x="7197725" y="4584700"/>
          <p14:tracePt t="132685" x="7207250" y="4611688"/>
          <p14:tracePt t="132697" x="7207250" y="4621213"/>
          <p14:tracePt t="132720" x="7207250" y="4638675"/>
          <p14:tracePt t="132732" x="7216775" y="4665663"/>
          <p14:tracePt t="132757" x="7226300" y="4702175"/>
          <p14:tracePt t="132780" x="7234238" y="4738688"/>
          <p14:tracePt t="132794" x="7234238" y="4757738"/>
          <p14:tracePt t="132808" x="7243763" y="4775200"/>
          <p14:tracePt t="132832" x="7243763" y="4794250"/>
          <p14:tracePt t="132844" x="7243763" y="4811713"/>
          <p14:tracePt t="132870" x="7243763" y="4840288"/>
          <p14:tracePt t="132896" x="7243763" y="4884738"/>
          <p14:tracePt t="132907" x="7243763" y="4903788"/>
          <p14:tracePt t="132931" x="7243763" y="4913313"/>
          <p14:tracePt t="132955" x="7243763" y="4922838"/>
          <p14:tracePt t="132968" x="7243763" y="4940300"/>
          <p14:tracePt t="133007" x="7243763" y="4949825"/>
          <p14:tracePt t="133030" x="7243763" y="4959350"/>
          <p14:tracePt t="133067" x="7243763" y="4986338"/>
          <p14:tracePt t="133094" x="7234238" y="4986338"/>
          <p14:tracePt t="133117" x="7216775" y="4995863"/>
          <p14:tracePt t="133144" x="7189788" y="5003800"/>
          <p14:tracePt t="133180" x="7161213" y="5013325"/>
          <p14:tracePt t="133204" x="7134225" y="5022850"/>
          <p14:tracePt t="133228" x="7124700" y="5022850"/>
          <p14:tracePt t="133252" x="7107238" y="5032375"/>
          <p14:tracePt t="133288" x="7097713" y="5032375"/>
          <p14:tracePt t="133312" x="7088188" y="5032375"/>
          <p14:tracePt t="133322" x="7080250" y="5032375"/>
          <p14:tracePt t="133347" x="7051675" y="5032375"/>
          <p14:tracePt t="133370" x="7043738" y="5032375"/>
          <p14:tracePt t="133395" x="7015163" y="5022850"/>
          <p14:tracePt t="133407" x="6997700" y="5003800"/>
          <p14:tracePt t="133418" x="6969125" y="4976813"/>
          <p14:tracePt t="133431" x="6961188" y="4976813"/>
          <p14:tracePt t="133456" x="6932613" y="4930775"/>
          <p14:tracePt t="133466" x="6932613" y="4903788"/>
          <p14:tracePt t="133480" x="6924675" y="4884738"/>
          <p14:tracePt t="133504" x="6905625" y="4840288"/>
          <p14:tracePt t="133516" x="6905625" y="4811713"/>
          <p14:tracePt t="133529" x="6905625" y="4803775"/>
          <p14:tracePt t="133529" x="6905625" y="4784725"/>
          <p14:tracePt t="133541" x="6905625" y="4775200"/>
          <p14:tracePt t="133565" x="6905625" y="4738688"/>
          <p14:tracePt t="133577" x="6905625" y="4721225"/>
          <p14:tracePt t="133589" x="6905625" y="4694238"/>
          <p14:tracePt t="133613" x="6905625" y="4675188"/>
          <p14:tracePt t="133623" x="6905625" y="4657725"/>
          <p14:tracePt t="133648" x="6905625" y="4611688"/>
          <p14:tracePt t="133672" x="6924675" y="4575175"/>
          <p14:tracePt t="133709" x="6961188" y="4529138"/>
          <p14:tracePt t="133733" x="6988175" y="4511675"/>
          <p14:tracePt t="133760" x="7007225" y="4483100"/>
          <p14:tracePt t="133784" x="7051675" y="4475163"/>
          <p14:tracePt t="133797" x="7088188" y="4465638"/>
          <p14:tracePt t="133811" x="7097713" y="4465638"/>
          <p14:tracePt t="133822" x="7124700" y="4446588"/>
          <p14:tracePt t="133847" x="7153275" y="4446588"/>
          <p14:tracePt t="133872" x="7207250" y="4438650"/>
          <p14:tracePt t="133898" x="7280275" y="4429125"/>
          <p14:tracePt t="133922" x="7299325" y="4419600"/>
          <p14:tracePt t="133935" x="7326313" y="4419600"/>
          <p14:tracePt t="133950" x="7335838" y="4419600"/>
          <p14:tracePt t="133989" x="7353300" y="4419600"/>
          <p14:tracePt t="134000" x="7362825" y="4419600"/>
          <p14:tracePt t="134014" x="7380288" y="4419600"/>
          <p14:tracePt t="134038" x="7426325" y="4429125"/>
          <p14:tracePt t="134064" x="7462838" y="4446588"/>
          <p14:tracePt t="134076" x="7499350" y="4475163"/>
          <p14:tracePt t="134090" x="7526338" y="4511675"/>
          <p14:tracePt t="134102" x="7535863" y="4511675"/>
          <p14:tracePt t="134127" x="7554913" y="4519613"/>
          <p14:tracePt t="134141" x="7564438" y="4529138"/>
          <p14:tracePt t="134153" x="7572375" y="4538663"/>
          <p14:tracePt t="134177" x="7581900" y="4548188"/>
          <p14:tracePt t="134344" x="7581900" y="4556125"/>
          <p14:tracePt t="134456" x="7581900" y="4575175"/>
          <p14:tracePt t="134480" x="7581900" y="4584700"/>
          <p14:tracePt t="134492" x="7581900" y="4602163"/>
          <p14:tracePt t="134516" x="7581900" y="4611688"/>
          <p14:tracePt t="134528" x="7581900" y="4638675"/>
          <p14:tracePt t="134541" x="7581900" y="4648200"/>
          <p14:tracePt t="134567" x="7581900" y="4675188"/>
          <p14:tracePt t="134594" x="7572375" y="4694238"/>
          <p14:tracePt t="134606" x="7572375" y="4730750"/>
          <p14:tracePt t="134618" x="7564438" y="4757738"/>
          <p14:tracePt t="134631" x="7564438" y="4767263"/>
          <p14:tracePt t="134657" x="7564438" y="4811713"/>
          <p14:tracePt t="134668" x="7554913" y="4821238"/>
          <p14:tracePt t="134683" x="7554913" y="4840288"/>
          <p14:tracePt t="134697" x="7554913" y="4867275"/>
          <p14:tracePt t="134709" x="7554913" y="4884738"/>
          <p14:tracePt t="134734" x="7554913" y="4903788"/>
          <p14:tracePt t="134747" x="7554913" y="4930775"/>
          <p14:tracePt t="134759" x="7554913" y="4949825"/>
          <p14:tracePt t="134784" x="7554913" y="4986338"/>
          <p14:tracePt t="134878" x="7564438" y="4986338"/>
          <p14:tracePt t="134902" x="7564438" y="4995863"/>
          <p14:tracePt t="134927" x="7572375" y="5003800"/>
          <p14:tracePt t="135071" x="7581900" y="5003800"/>
          <p14:tracePt t="135095" x="7637463" y="5003800"/>
          <p14:tracePt t="135107" x="7654925" y="5003800"/>
          <p14:tracePt t="135118" x="7700963" y="5003800"/>
          <p14:tracePt t="135130" x="7710488" y="5003800"/>
          <p14:tracePt t="135155" x="7754938" y="5003800"/>
          <p14:tracePt t="135179" x="7783513" y="5003800"/>
          <p14:tracePt t="135204" x="7791450" y="5003800"/>
          <p14:tracePt t="135215" x="7800975" y="5003800"/>
          <p14:tracePt t="135228" x="7810500" y="5003800"/>
          <p14:tracePt t="135241" x="7820025" y="5003800"/>
          <p14:tracePt t="135265" x="7827963" y="5003800"/>
          <p14:tracePt t="135278" x="7847013" y="5003800"/>
          <p14:tracePt t="135312" x="7856538" y="5003800"/>
          <p14:tracePt t="135322" x="7864475" y="5003800"/>
          <p14:tracePt t="135348" x="7874000" y="5003800"/>
          <p14:tracePt t="135372" x="7900988" y="5003800"/>
          <p14:tracePt t="135384" x="7920038" y="4995863"/>
          <p14:tracePt t="135409" x="7937500" y="4995863"/>
          <p14:tracePt t="135432" x="7966075" y="4995863"/>
          <p14:tracePt t="135459" x="7974013" y="4995863"/>
          <p14:tracePt t="135484" x="7983538" y="4995863"/>
          <p14:tracePt t="135602" x="8002588" y="4995863"/>
          <p14:tracePt t="135627" x="8047038" y="4995863"/>
          <p14:tracePt t="135651" x="8066088" y="4995863"/>
          <p14:tracePt t="135663" x="8085138" y="4995863"/>
          <p14:tracePt t="135678" x="8121650" y="4995863"/>
          <p14:tracePt t="135702" x="8139113" y="4995863"/>
          <p14:tracePt t="135715" x="8158163" y="4995863"/>
          <p14:tracePt t="135729" x="8166100" y="4995863"/>
          <p14:tracePt t="135740" x="8194675" y="4995863"/>
          <p14:tracePt t="135764" x="8231188" y="4995863"/>
          <p14:tracePt t="135776" x="8258175" y="4995863"/>
          <p14:tracePt t="135789" x="8275638" y="4995863"/>
          <p14:tracePt t="135801" x="8285163" y="4995863"/>
          <p14:tracePt t="135824" x="8331200" y="4995863"/>
          <p14:tracePt t="135849" x="8367713" y="4995863"/>
          <p14:tracePt t="135876" x="8377238" y="4995863"/>
          <p14:tracePt t="135888" x="8385175" y="4995863"/>
          <p14:tracePt t="135902" x="8394700" y="4995863"/>
          <p14:tracePt t="135914" x="8404225" y="4995863"/>
          <p14:tracePt t="135950" x="8413750" y="4995863"/>
          <p14:tracePt t="136155" x="8421688" y="4986338"/>
          <p14:tracePt t="136328" x="8431213" y="4976813"/>
          <p14:tracePt t="136376" x="8440738" y="4967288"/>
          <p14:tracePt t="136494" x="8440738" y="4959350"/>
          <p14:tracePt t="136575" x="8450263" y="4949825"/>
          <p14:tracePt t="139268" x="8450263" y="4940300"/>
          <p14:tracePt t="142118" x="8440738" y="4940300"/>
          <p14:tracePt t="142143" x="8304213" y="4940300"/>
          <p14:tracePt t="142156" x="8212138" y="4940300"/>
          <p14:tracePt t="142167" x="7983538" y="4940300"/>
          <p14:tracePt t="142194" x="7408863" y="4940300"/>
          <p14:tracePt t="142207" x="7243763" y="4940300"/>
          <p14:tracePt t="142218" x="7070725" y="4940300"/>
          <p14:tracePt t="142230" x="6778625" y="4940300"/>
          <p14:tracePt t="142257" x="6156325" y="4940300"/>
          <p14:tracePt t="142288" x="5764213" y="4940300"/>
          <p14:tracePt t="142314" x="5445125" y="4940300"/>
          <p14:tracePt t="142337" x="5070475" y="4940300"/>
          <p14:tracePt t="142361" x="4941888" y="4940300"/>
          <p14:tracePt t="142397" x="4557713" y="4959350"/>
          <p14:tracePt t="142419" x="4367213" y="4967288"/>
          <p14:tracePt t="142432" x="4175125" y="4986338"/>
          <p14:tracePt t="142456" x="3946525" y="5013325"/>
          <p14:tracePt t="142467" x="3863975" y="5013325"/>
          <p14:tracePt t="142481" x="3708400" y="5040313"/>
          <p14:tracePt t="142505" x="3389313" y="5105400"/>
          <p14:tracePt t="142530" x="3270250" y="5132388"/>
          <p14:tracePt t="142542" x="3160713" y="5159375"/>
          <p14:tracePt t="142567" x="3060700" y="5195888"/>
          <p14:tracePt t="142579" x="3014663" y="5205413"/>
          <p14:tracePt t="142592" x="2968625" y="5205413"/>
          <p14:tracePt t="142616" x="2878138" y="5222875"/>
          <p14:tracePt t="142627" x="2859088" y="5222875"/>
          <p14:tracePt t="142639" x="2832100" y="5222875"/>
          <p14:tracePt t="142650" x="2805113" y="5232400"/>
          <p14:tracePt t="142674" x="2795588" y="5232400"/>
          <p14:tracePt t="142732" x="2786063" y="5232400"/>
          <p14:tracePt t="142779" x="2776538" y="5232400"/>
          <p14:tracePt t="142792" x="2768600" y="5232400"/>
          <p14:tracePt t="142816" x="2759075" y="5232400"/>
          <p14:tracePt t="142841" x="2740025" y="5232400"/>
          <p14:tracePt t="142868" x="2732088" y="5232400"/>
          <p14:tracePt t="142952" x="2722563" y="5232400"/>
          <p14:tracePt t="142978" x="2703513" y="5232400"/>
          <p14:tracePt t="143002" x="2667000" y="5222875"/>
          <p14:tracePt t="143180" x="2667000" y="5214938"/>
          <p14:tracePt t="143204" x="2713038" y="5195888"/>
          <p14:tracePt t="143215" x="2768600" y="5178425"/>
          <p14:tracePt t="143228" x="2822575" y="5178425"/>
          <p14:tracePt t="143251" x="2895600" y="5168900"/>
          <p14:tracePt t="143264" x="2987675" y="5168900"/>
          <p14:tracePt t="143278" x="3041650" y="5168900"/>
          <p14:tracePt t="143291" x="3087688" y="5168900"/>
          <p14:tracePt t="143315" x="3187700" y="5149850"/>
          <p14:tracePt t="143326" x="3233738" y="5141913"/>
          <p14:tracePt t="143338" x="3243263" y="5141913"/>
          <p14:tracePt t="143364" x="3297238" y="5132388"/>
          <p14:tracePt t="143376" x="3325813" y="5132388"/>
          <p14:tracePt t="143388" x="3352800" y="5122863"/>
          <p14:tracePt t="143400" x="3370263" y="5122863"/>
          <p14:tracePt t="143423" x="3379788" y="5122863"/>
          <p14:tracePt t="143435" x="3398838" y="5122863"/>
          <p14:tracePt t="143450" x="3406775" y="5122863"/>
          <p14:tracePt t="143462" x="3416300" y="5113338"/>
          <p14:tracePt t="143477" x="3435350" y="5113338"/>
          <p14:tracePt t="143537" x="3435350" y="5105400"/>
          <p14:tracePt t="143678" x="3343275" y="5132388"/>
          <p14:tracePt t="143704" x="3306763" y="5132388"/>
          <p14:tracePt t="143715" x="3289300" y="5132388"/>
          <p14:tracePt t="143730" x="3260725" y="5132388"/>
          <p14:tracePt t="143754" x="3214688" y="5132388"/>
          <p14:tracePt t="143767" x="3197225" y="5132388"/>
          <p14:tracePt t="143767" x="3178175" y="5132388"/>
          <p14:tracePt t="143781" x="3151188" y="5132388"/>
          <p14:tracePt t="143794" x="3105150" y="5132388"/>
          <p14:tracePt t="143807" x="3041650" y="5132388"/>
          <p14:tracePt t="143818" x="3014663" y="5132388"/>
          <p14:tracePt t="143845" x="2932113" y="5132388"/>
          <p14:tracePt t="143856" x="2878138" y="5132388"/>
          <p14:tracePt t="143869" x="2859088" y="5132388"/>
          <p14:tracePt t="143895" x="2832100" y="5132388"/>
          <p14:tracePt t="143907" x="2822575" y="5132388"/>
          <p14:tracePt t="143919" x="2805113" y="5132388"/>
          <p14:tracePt t="143931" x="2768600" y="5132388"/>
          <p14:tracePt t="143956" x="2722563" y="5132388"/>
          <p14:tracePt t="143967" x="2686050" y="5132388"/>
          <p14:tracePt t="143988" x="2649538" y="5132388"/>
          <p14:tracePt t="144013" x="2584450" y="5132388"/>
          <p14:tracePt t="144036" x="2566988" y="5132388"/>
          <p14:tracePt t="144063" x="2557463" y="5132388"/>
          <p14:tracePt t="144144" x="2547938" y="5132388"/>
          <p14:tracePt t="144157" x="2540000" y="5132388"/>
          <p14:tracePt t="144216" x="2530475" y="5132388"/>
          <p14:tracePt t="144549" x="2530475" y="5141913"/>
          <p14:tracePt t="144813" x="2557463" y="5141913"/>
          <p14:tracePt t="144826" x="2593975" y="5132388"/>
          <p14:tracePt t="144838" x="2640013" y="5122863"/>
          <p14:tracePt t="144851" x="2649538" y="5122863"/>
          <p14:tracePt t="144878" x="2713038" y="5122863"/>
          <p14:tracePt t="144901" x="2786063" y="5122863"/>
          <p14:tracePt t="144926" x="2822575" y="5122863"/>
          <p14:tracePt t="144938" x="2859088" y="5122863"/>
          <p14:tracePt t="144951" x="2895600" y="5113338"/>
          <p14:tracePt t="144964" x="2914650" y="5113338"/>
          <p14:tracePt t="144977" x="2941638" y="5113338"/>
          <p14:tracePt t="144989" x="2959100" y="5113338"/>
          <p14:tracePt t="145013" x="3005138" y="5105400"/>
          <p14:tracePt t="145026" x="3014663" y="5105400"/>
          <p14:tracePt t="145039" x="3032125" y="5105400"/>
          <p14:tracePt t="145063" x="3097213" y="5095875"/>
          <p14:tracePt t="145076" x="3114675" y="5095875"/>
          <p14:tracePt t="145089" x="3133725" y="5095875"/>
          <p14:tracePt t="145102" x="3151188" y="5086350"/>
          <p14:tracePt t="145128" x="3214688" y="5086350"/>
          <p14:tracePt t="145152" x="3243263" y="5076825"/>
          <p14:tracePt t="145166" x="3279775" y="5076825"/>
          <p14:tracePt t="145180" x="3306763" y="5076825"/>
          <p14:tracePt t="145205" x="3352800" y="5076825"/>
          <p14:tracePt t="145230" x="3379788" y="5076825"/>
          <p14:tracePt t="145242" x="3416300" y="5068888"/>
          <p14:tracePt t="145267" x="3452813" y="5068888"/>
          <p14:tracePt t="145299" x="3498850" y="5068888"/>
          <p14:tracePt t="145324" x="3525838" y="5068888"/>
          <p14:tracePt t="145350" x="3562350" y="5068888"/>
          <p14:tracePt t="145376" x="3571875" y="5068888"/>
          <p14:tracePt t="145387" x="3581400" y="5068888"/>
          <p14:tracePt t="145590" x="3581400" y="5076825"/>
          <p14:tracePt t="145601" x="3571875" y="5086350"/>
          <p14:tracePt t="145623" x="3535363" y="5095875"/>
          <p14:tracePt t="145634" x="3516313" y="5095875"/>
          <p14:tracePt t="145657" x="3435350" y="5105400"/>
          <p14:tracePt t="145681" x="3370263" y="5122863"/>
          <p14:tracePt t="145708" x="3316288" y="5122863"/>
          <p14:tracePt t="145730" x="3270250" y="5132388"/>
          <p14:tracePt t="145742" x="3252788" y="5141913"/>
          <p14:tracePt t="145757" x="3206750" y="5141913"/>
          <p14:tracePt t="145769" x="3160713" y="5149850"/>
          <p14:tracePt t="145795" x="3078163" y="5149850"/>
          <p14:tracePt t="145808" x="3051175" y="5149850"/>
          <p14:tracePt t="145820" x="2987675" y="5159375"/>
          <p14:tracePt t="145847" x="2905125" y="5159375"/>
          <p14:tracePt t="145872" x="2868613" y="5159375"/>
          <p14:tracePt t="145884" x="2832100" y="5159375"/>
          <p14:tracePt t="145899" x="2805113" y="5168900"/>
          <p14:tracePt t="145912" x="2786063" y="5168900"/>
          <p14:tracePt t="145938" x="2740025" y="5168900"/>
          <p14:tracePt t="145964" x="2703513" y="5178425"/>
          <p14:tracePt t="145988" x="2686050" y="5178425"/>
          <p14:tracePt t="146403" x="2703513" y="5178425"/>
          <p14:tracePt t="146414" x="2722563" y="5178425"/>
          <p14:tracePt t="146438" x="2813050" y="5178425"/>
          <p14:tracePt t="146463" x="3197225" y="5195888"/>
          <p14:tracePt t="146488" x="3489325" y="5195888"/>
          <p14:tracePt t="146514" x="3983038" y="5195888"/>
          <p14:tracePt t="146527" x="4110038" y="5195888"/>
          <p14:tracePt t="146542" x="4129088" y="5195888"/>
          <p14:tracePt t="146553" x="4138613" y="5195888"/>
          <p14:tracePt t="146626" x="4146550" y="5186363"/>
          <p14:tracePt t="146639" x="4146550" y="5178425"/>
          <p14:tracePt t="146651" x="4146550" y="5168900"/>
          <p14:tracePt t="146678" x="4146550" y="5159375"/>
          <p14:tracePt t="146715" x="4156075" y="5149850"/>
          <p14:tracePt t="146742" x="4175125" y="5132388"/>
          <p14:tracePt t="146767" x="4219575" y="5095875"/>
          <p14:tracePt t="146794" x="4292600" y="5076825"/>
          <p14:tracePt t="146804" x="4384675" y="5068888"/>
          <p14:tracePt t="146828" x="4557713" y="5049838"/>
          <p14:tracePt t="146852" x="4676775" y="5049838"/>
          <p14:tracePt t="146878" x="4695825" y="5049838"/>
          <p14:tracePt t="146935" x="4703763" y="5049838"/>
          <p14:tracePt t="146946" x="4713288" y="5076825"/>
          <p14:tracePt t="146961" x="4713288" y="5095875"/>
          <p14:tracePt t="146998" x="4713288" y="5141913"/>
          <p14:tracePt t="147010" x="4713288" y="5168900"/>
          <p14:tracePt t="147022" x="4713288" y="5178425"/>
          <p14:tracePt t="147049" x="4703763" y="5186363"/>
          <p14:tracePt t="147264" x="4703763" y="5195888"/>
          <p14:tracePt t="147276" x="4722813" y="5195888"/>
          <p14:tracePt t="147289" x="4732338" y="5195888"/>
          <p14:tracePt t="147301" x="4786313" y="5195888"/>
          <p14:tracePt t="147324" x="4924425" y="5195888"/>
          <p14:tracePt t="147335" x="4968875" y="5195888"/>
          <p14:tracePt t="147348" x="5041900" y="5195888"/>
          <p14:tracePt t="147361" x="5087938" y="5195888"/>
          <p14:tracePt t="147384" x="5114925" y="5205413"/>
          <p14:tracePt t="147409" x="5180013" y="5205413"/>
          <p14:tracePt t="147433" x="5243513" y="5205413"/>
          <p14:tracePt t="147446" x="5326063" y="5205413"/>
          <p14:tracePt t="147460" x="5399088" y="5205413"/>
          <p14:tracePt t="147471" x="5481638" y="5205413"/>
          <p14:tracePt t="147496" x="5599113" y="5205413"/>
          <p14:tracePt t="147509" x="5737225" y="5205413"/>
          <p14:tracePt t="147520" x="5846763" y="5205413"/>
          <p14:tracePt t="147546" x="5946775" y="5205413"/>
          <p14:tracePt t="147560" x="5973763" y="5214938"/>
          <p14:tracePt t="147721" x="5973763" y="5222875"/>
          <p14:tracePt t="147746" x="5883275" y="5232400"/>
          <p14:tracePt t="147758" x="5854700" y="5232400"/>
          <p14:tracePt t="147772" x="5754688" y="5232400"/>
          <p14:tracePt t="147798" x="5635625" y="5232400"/>
          <p14:tracePt t="147821" x="5535613" y="5241925"/>
          <p14:tracePt t="147821" x="5499100" y="5241925"/>
          <p14:tracePt t="147833" x="5445125" y="5259388"/>
          <p14:tracePt t="147847" x="5370513" y="5259388"/>
          <p14:tracePt t="147859" x="5253038" y="5268913"/>
          <p14:tracePt t="147884" x="5097463" y="5278438"/>
          <p14:tracePt t="147898" x="4978400" y="5295900"/>
          <p14:tracePt t="147911" x="4878388" y="5295900"/>
          <p14:tracePt t="147934" x="4786313" y="5305425"/>
          <p14:tracePt t="147947" x="4776788" y="5314950"/>
          <p14:tracePt t="147960" x="4768850" y="5314950"/>
          <p14:tracePt t="147997" x="4759325" y="5314950"/>
          <p14:tracePt t="148147" x="4759325" y="5305425"/>
          <p14:tracePt t="148160" x="4786313" y="5295900"/>
          <p14:tracePt t="148184" x="4924425" y="5268913"/>
          <p14:tracePt t="148197" x="4997450" y="5268913"/>
          <p14:tracePt t="148211" x="5106988" y="5268913"/>
          <p14:tracePt t="148222" x="5170488" y="5251450"/>
          <p14:tracePt t="148248" x="5380038" y="5241925"/>
          <p14:tracePt t="148273" x="5545138" y="5241925"/>
          <p14:tracePt t="148285" x="5554663" y="5241925"/>
          <p14:tracePt t="148321" x="5554663" y="5232400"/>
          <p14:tracePt t="151032" x="5554663" y="5222875"/>
          <p14:tracePt t="151058" x="5518150" y="5222875"/>
          <p14:tracePt t="151082" x="5334000" y="5251450"/>
          <p14:tracePt t="151095" x="5289550" y="5259388"/>
          <p14:tracePt t="151108" x="5280025" y="5259388"/>
          <p14:tracePt t="151119" x="5280025" y="5268913"/>
          <p14:tracePt t="151208" x="5270500" y="5268913"/>
          <p14:tracePt t="151231" x="5187950" y="5278438"/>
          <p14:tracePt t="151256" x="4822825" y="5341938"/>
          <p14:tracePt t="151282" x="4576763" y="5378450"/>
          <p14:tracePt t="151309" x="4321175" y="5397500"/>
          <p14:tracePt t="151334" x="4192588" y="5434013"/>
          <p14:tracePt t="151348" x="4156075" y="5451475"/>
          <p14:tracePt t="151362" x="4129088" y="5461000"/>
          <p14:tracePt t="151374" x="4102100" y="5470525"/>
          <p14:tracePt t="151398" x="4000500" y="5524500"/>
          <p14:tracePt t="151421" x="3846513" y="5580063"/>
          <p14:tracePt t="151447" x="3727450" y="5661025"/>
          <p14:tracePt t="151475" x="3727450" y="5734050"/>
          <p14:tracePt t="151486" x="3754438" y="5716588"/>
          <p14:tracePt t="151835" x="3735388" y="5716588"/>
          <p14:tracePt t="151848" x="3744913" y="5770563"/>
          <p14:tracePt t="152001" x="3763963" y="5780088"/>
          <p14:tracePt t="152038" x="3773488" y="5799138"/>
          <p14:tracePt t="152064" x="3781425" y="5807075"/>
          <p14:tracePt t="152077" x="3790950" y="5816600"/>
          <p14:tracePt t="152090" x="3800475" y="5826125"/>
          <p14:tracePt t="152125" x="3810000" y="5835650"/>
          <p14:tracePt t="152615" x="3800475" y="5853113"/>
          <p14:tracePt t="152626" x="3790950" y="5853113"/>
          <p14:tracePt t="152639" x="3790950" y="5881688"/>
          <p14:tracePt t="152650" x="3827463" y="5889625"/>
          <p14:tracePt t="152977" x="3827463" y="5881688"/>
          <p14:tracePt t="153001" x="3827463" y="5872163"/>
          <p14:tracePt t="153013" x="3817938" y="5862638"/>
          <p14:tracePt t="153027" x="3817938" y="5853113"/>
          <p14:tracePt t="153038" x="3800475" y="5835650"/>
          <p14:tracePt t="153063" x="3773488" y="5826125"/>
          <p14:tracePt t="153076" x="3717925" y="5826125"/>
          <p14:tracePt t="153088" x="3671888" y="5826125"/>
          <p14:tracePt t="153113" x="3552825" y="5826125"/>
          <p14:tracePt t="153125" x="3489325" y="5816600"/>
          <p14:tracePt t="153137" x="3425825" y="5816600"/>
          <p14:tracePt t="153150" x="3370263" y="5816600"/>
          <p14:tracePt t="153177" x="3252788" y="5816600"/>
          <p14:tracePt t="153201" x="3151188" y="5816600"/>
          <p14:tracePt t="153201" x="3124200" y="5799138"/>
          <p14:tracePt t="153227" x="3087688" y="5789613"/>
          <p14:tracePt t="153258" x="3060700" y="5780088"/>
          <p14:tracePt t="153457" x="3051175" y="5762625"/>
          <p14:tracePt t="153482" x="3051175" y="5734050"/>
          <p14:tracePt t="153508" x="3051175" y="5624513"/>
          <p14:tracePt t="153531" x="3051175" y="5588000"/>
          <p14:tracePt t="153544" x="3032125" y="5524500"/>
          <p14:tracePt t="153558" x="3014663" y="5478463"/>
          <p14:tracePt t="153569" x="3005138" y="5451475"/>
          <p14:tracePt t="153593" x="2987675" y="5405438"/>
          <p14:tracePt t="153606" x="2978150" y="5397500"/>
          <p14:tracePt t="153617" x="2968625" y="5387975"/>
          <p14:tracePt t="153644" x="2951163" y="5368925"/>
          <p14:tracePt t="153656" x="2932113" y="5360988"/>
          <p14:tracePt t="153669" x="2914650" y="5351463"/>
          <p14:tracePt t="153706" x="2895600" y="5351463"/>
          <p14:tracePt t="153715" x="2868613" y="5351463"/>
          <p14:tracePt t="153731" x="2841625" y="5351463"/>
          <p14:tracePt t="153743" x="2813050" y="5351463"/>
          <p14:tracePt t="153758" x="2795588" y="5351463"/>
          <p14:tracePt t="153783" x="2713038" y="5351463"/>
          <p14:tracePt t="153796" x="2676525" y="5351463"/>
          <p14:tracePt t="153810" x="2657475" y="5351463"/>
          <p14:tracePt t="153821" x="2630488" y="5351463"/>
          <p14:tracePt t="153846" x="2557463" y="5378450"/>
          <p14:tracePt t="153859" x="2520950" y="5405438"/>
          <p14:tracePt t="153872" x="2511425" y="5414963"/>
          <p14:tracePt t="153898" x="2474913" y="5434013"/>
          <p14:tracePt t="153922" x="2438400" y="5487988"/>
          <p14:tracePt t="153934" x="2430463" y="5497513"/>
          <p14:tracePt t="153948" x="2411413" y="5514975"/>
          <p14:tracePt t="153962" x="2401888" y="5543550"/>
          <p14:tracePt t="153986" x="2393950" y="5570538"/>
          <p14:tracePt t="153998" x="2393950" y="5588000"/>
          <p14:tracePt t="154011" x="2384425" y="5624513"/>
          <p14:tracePt t="154035" x="2384425" y="5680075"/>
          <p14:tracePt t="154048" x="2384425" y="5697538"/>
          <p14:tracePt t="154062" x="2384425" y="5716588"/>
          <p14:tracePt t="154074" x="2393950" y="5753100"/>
          <p14:tracePt t="154092" x="2401888" y="5770563"/>
          <p14:tracePt t="154105" x="2411413" y="5789613"/>
          <p14:tracePt t="154117" x="2430463" y="5799138"/>
          <p14:tracePt t="154128" x="2438400" y="5807075"/>
          <p14:tracePt t="154151" x="2466975" y="5843588"/>
          <p14:tracePt t="154177" x="2474913" y="5862638"/>
          <p14:tracePt t="154201" x="2511425" y="5881688"/>
          <p14:tracePt t="154213" x="2530475" y="5881688"/>
          <p14:tracePt t="154236" x="2557463" y="5889625"/>
          <p14:tracePt t="154248" x="2593975" y="5899150"/>
          <p14:tracePt t="154261" x="2620963" y="5899150"/>
          <p14:tracePt t="154284" x="2649538" y="5899150"/>
          <p14:tracePt t="154296" x="2676525" y="5899150"/>
          <p14:tracePt t="154309" x="2703513" y="5899150"/>
          <p14:tracePt t="154344" x="2749550" y="5899150"/>
          <p14:tracePt t="154356" x="2776538" y="5899150"/>
          <p14:tracePt t="154369" x="2786063" y="5899150"/>
          <p14:tracePt t="154382" x="2813050" y="5899150"/>
          <p14:tracePt t="154407" x="2849563" y="5889625"/>
          <p14:tracePt t="154417" x="2859088" y="5889625"/>
          <p14:tracePt t="154430" x="2878138" y="5872163"/>
          <p14:tracePt t="154454" x="2932113" y="5826125"/>
          <p14:tracePt t="154467" x="2951163" y="5799138"/>
          <p14:tracePt t="154480" x="2951163" y="5780088"/>
          <p14:tracePt t="154492" x="2959100" y="5753100"/>
          <p14:tracePt t="154516" x="2959100" y="5680075"/>
          <p14:tracePt t="154528" x="2959100" y="5670550"/>
          <p14:tracePt t="154542" x="2959100" y="5653088"/>
          <p14:tracePt t="154567" x="2959100" y="5607050"/>
          <p14:tracePt t="154593" x="2959100" y="5580063"/>
          <p14:tracePt t="154604" x="2951163" y="5561013"/>
          <p14:tracePt t="154628" x="2932113" y="5514975"/>
          <p14:tracePt t="154654" x="2914650" y="5487988"/>
          <p14:tracePt t="154668" x="2895600" y="5478463"/>
          <p14:tracePt t="154684" x="2895600" y="5461000"/>
          <p14:tracePt t="154697" x="2878138" y="5441950"/>
          <p14:tracePt t="154711" x="2859088" y="5424488"/>
          <p14:tracePt t="154734" x="2849563" y="5424488"/>
          <p14:tracePt t="154749" x="2832100" y="5424488"/>
          <p14:tracePt t="154761" x="2805113" y="5424488"/>
          <p14:tracePt t="154774" x="2776538" y="5414963"/>
          <p14:tracePt t="154798" x="2740025" y="5414963"/>
          <p14:tracePt t="154809" x="2703513" y="5414963"/>
          <p14:tracePt t="154822" x="2686050" y="5414963"/>
          <p14:tracePt t="154846" x="2649538" y="5414963"/>
          <p14:tracePt t="154871" x="2603500" y="5441950"/>
          <p14:tracePt t="154883" x="2576513" y="5451475"/>
          <p14:tracePt t="154897" x="2566988" y="5461000"/>
          <p14:tracePt t="154908" x="2557463" y="5470525"/>
          <p14:tracePt t="154932" x="2520950" y="5534025"/>
          <p14:tracePt t="154958" x="2511425" y="5561013"/>
          <p14:tracePt t="154984" x="2511425" y="5634038"/>
          <p14:tracePt t="154997" x="2503488" y="5670550"/>
          <p14:tracePt t="155011" x="2503488" y="5689600"/>
          <p14:tracePt t="155047" x="2520950" y="5762625"/>
          <p14:tracePt t="155060" x="2540000" y="5780088"/>
          <p14:tracePt t="155073" x="2547938" y="5789613"/>
          <p14:tracePt t="155073" x="2557463" y="5789613"/>
          <p14:tracePt t="155101" x="2584450" y="5826125"/>
          <p14:tracePt t="155126" x="2676525" y="5862638"/>
          <p14:tracePt t="155149" x="2722563" y="5872163"/>
          <p14:tracePt t="155162" x="2768600" y="5881688"/>
          <p14:tracePt t="155188" x="2786063" y="5881688"/>
          <p14:tracePt t="155259" x="2795588" y="5889625"/>
          <p14:tracePt t="155488" x="2822575" y="5889625"/>
          <p14:tracePt t="155513" x="2959100" y="5835650"/>
          <p14:tracePt t="155523" x="3005138" y="5816600"/>
          <p14:tracePt t="155537" x="3032125" y="5780088"/>
          <p14:tracePt t="155537" x="3068638" y="5753100"/>
          <p14:tracePt t="155549" x="3087688" y="5734050"/>
          <p14:tracePt t="155575" x="3197225" y="5588000"/>
          <p14:tracePt t="155587" x="3214688" y="5561013"/>
          <p14:tracePt t="155599" x="3233738" y="5534025"/>
          <p14:tracePt t="155627" x="3270250" y="5461000"/>
          <p14:tracePt t="155650" x="3297238" y="5414963"/>
          <p14:tracePt t="155663" x="3297238" y="5405438"/>
          <p14:tracePt t="155686" x="3297238" y="5387975"/>
          <p14:tracePt t="155711" x="3297238" y="5368925"/>
          <p14:tracePt t="155734" x="3297238" y="5351463"/>
          <p14:tracePt t="155746" x="3297238" y="5341938"/>
          <p14:tracePt t="155761" x="3297238" y="5324475"/>
          <p14:tracePt t="155798" x="3297238" y="5305425"/>
          <p14:tracePt t="155822" x="3297238" y="5287963"/>
          <p14:tracePt t="155847" x="3289300" y="5278438"/>
          <p14:tracePt t="155910" x="3279775" y="5268913"/>
          <p14:tracePt t="155947" x="3270250" y="5268913"/>
          <p14:tracePt t="155960" x="3243263" y="5268913"/>
          <p14:tracePt t="155985" x="3214688" y="5287963"/>
          <p14:tracePt t="155997" x="3206750" y="5295900"/>
          <p14:tracePt t="156012" x="3178175" y="5324475"/>
          <p14:tracePt t="156023" x="3151188" y="5351463"/>
          <p14:tracePt t="156049" x="3124200" y="5378450"/>
          <p14:tracePt t="156049" x="3105150" y="5397500"/>
          <p14:tracePt t="156075" x="3060700" y="5451475"/>
          <p14:tracePt t="156087" x="3051175" y="5478463"/>
          <p14:tracePt t="156100" x="3041650" y="5497513"/>
          <p14:tracePt t="156124" x="3041650" y="5543550"/>
          <p14:tracePt t="156137" x="3032125" y="5580063"/>
          <p14:tracePt t="156150" x="3032125" y="5616575"/>
          <p14:tracePt t="156162" x="3032125" y="5634038"/>
          <p14:tracePt t="156187" x="3032125" y="5689600"/>
          <p14:tracePt t="156212" x="3032125" y="5734050"/>
          <p14:tracePt t="156229" x="3041650" y="5780088"/>
          <p14:tracePt t="156244" x="3051175" y="5799138"/>
          <p14:tracePt t="156269" x="3060700" y="5835650"/>
          <p14:tracePt t="156295" x="3078163" y="5889625"/>
          <p14:tracePt t="156307" x="3087688" y="5899150"/>
          <p14:tracePt t="156319" x="3087688" y="5908675"/>
          <p14:tracePt t="156332" x="3105150" y="5926138"/>
          <p14:tracePt t="156357" x="3124200" y="5954713"/>
          <p14:tracePt t="156383" x="3133725" y="5962650"/>
          <p14:tracePt t="156411" x="3141663" y="5981700"/>
          <p14:tracePt t="156434" x="3170238" y="5999163"/>
          <p14:tracePt t="156447" x="3178175" y="5999163"/>
          <p14:tracePt t="156471" x="3206750" y="5999163"/>
          <p14:tracePt t="156496" x="3243263" y="6018213"/>
          <p14:tracePt t="156509" x="3270250" y="6035675"/>
          <p14:tracePt t="156521" x="3325813" y="6064250"/>
          <p14:tracePt t="156545" x="3406775" y="6081713"/>
          <p14:tracePt t="156558" x="3416300" y="6081713"/>
          <p14:tracePt t="156570" x="3452813" y="6091238"/>
          <p14:tracePt t="156583" x="3462338" y="6091238"/>
          <p14:tracePt t="156583" x="3479800" y="6091238"/>
          <p14:tracePt t="156597" x="3489325" y="6091238"/>
          <p14:tracePt t="156621" x="3508375" y="6091238"/>
          <p14:tracePt t="156634" x="3525838" y="6091238"/>
          <p14:tracePt t="156648" x="3552825" y="6091238"/>
          <p14:tracePt t="156661" x="3571875" y="6091238"/>
          <p14:tracePt t="156684" x="3625850" y="6091238"/>
          <p14:tracePt t="156695" x="3662363" y="6072188"/>
          <p14:tracePt t="156710" x="3681413" y="6064250"/>
          <p14:tracePt t="156720" x="3698875" y="6054725"/>
          <p14:tracePt t="156746" x="3735388" y="6035675"/>
          <p14:tracePt t="156759" x="3744913" y="6018213"/>
          <p14:tracePt t="156772" x="3754438" y="5999163"/>
          <p14:tracePt t="156797" x="3763963" y="5972175"/>
          <p14:tracePt t="156821" x="3763963" y="5935663"/>
          <p14:tracePt t="156834" x="3763963" y="5918200"/>
          <p14:tracePt t="156847" x="3763963" y="5881688"/>
          <p14:tracePt t="156859" x="3781425" y="5853113"/>
          <p14:tracePt t="156883" x="3781425" y="5789613"/>
          <p14:tracePt t="156909" x="3781425" y="5743575"/>
          <p14:tracePt t="156934" x="3781425" y="5707063"/>
          <p14:tracePt t="156946" x="3781425" y="5697538"/>
          <p14:tracePt t="156961" x="3781425" y="5661025"/>
          <p14:tracePt t="156973" x="3781425" y="5634038"/>
          <p14:tracePt t="156999" x="3781425" y="5570538"/>
          <p14:tracePt t="157012" x="3781425" y="5561013"/>
          <p14:tracePt t="157048" x="3763963" y="5507038"/>
          <p14:tracePt t="157073" x="3754438" y="5478463"/>
          <p14:tracePt t="157077" x="3744913" y="5461000"/>
          <p14:tracePt t="157101" x="3735388" y="5424488"/>
          <p14:tracePt t="157112" x="3727450" y="5405438"/>
          <p14:tracePt t="157136" x="3717925" y="5397500"/>
          <p14:tracePt t="157148" x="3698875" y="5378450"/>
          <p14:tracePt t="157161" x="3690938" y="5368925"/>
          <p14:tracePt t="157183" x="3681413" y="5360988"/>
          <p14:tracePt t="157196" x="3671888" y="5351463"/>
          <p14:tracePt t="157210" x="3662363" y="5341938"/>
          <p14:tracePt t="157246" x="3625850" y="5332413"/>
          <p14:tracePt t="157256" x="3608388" y="5332413"/>
          <p14:tracePt t="157269" x="3598863" y="5332413"/>
          <p14:tracePt t="157294" x="3581400" y="5332413"/>
          <p14:tracePt t="157305" x="3571875" y="5332413"/>
          <p14:tracePt t="157317" x="3562350" y="5332413"/>
          <p14:tracePt t="157329" x="3552825" y="5332413"/>
          <p14:tracePt t="157352" x="3508375" y="5332413"/>
          <p14:tracePt t="157363" x="3498850" y="5332413"/>
          <p14:tracePt t="157399" x="3452813" y="5324475"/>
          <p14:tracePt t="157433" x="3406775" y="5324475"/>
          <p14:tracePt t="157446" x="3398838" y="5324475"/>
          <p14:tracePt t="157460" x="3379788" y="5324475"/>
          <p14:tracePt t="157472" x="3362325" y="5324475"/>
          <p14:tracePt t="157496" x="3343275" y="5324475"/>
          <p14:tracePt t="157544" x="3316288" y="5324475"/>
          <p14:tracePt t="157555" x="3306763" y="5324475"/>
          <p14:tracePt t="157569" x="3297238" y="5324475"/>
          <p14:tracePt t="157582" x="3289300" y="5324475"/>
          <p14:tracePt t="157608" x="3270250" y="5332413"/>
          <p14:tracePt t="157633" x="3252788" y="5351463"/>
          <p14:tracePt t="157646" x="3243263" y="5360988"/>
          <p14:tracePt t="157659" x="3233738" y="5368925"/>
          <p14:tracePt t="157684" x="3224213" y="5387975"/>
          <p14:tracePt t="157709" x="3214688" y="5405438"/>
          <p14:tracePt t="157720" x="3214688" y="5414963"/>
          <p14:tracePt t="157745" x="3206750" y="5451475"/>
          <p14:tracePt t="157757" x="3206750" y="5470525"/>
          <p14:tracePt t="157772" x="3197225" y="5487988"/>
          <p14:tracePt t="157797" x="3187700" y="5524500"/>
          <p14:tracePt t="157822" x="3187700" y="5561013"/>
          <p14:tracePt t="157834" x="3178175" y="5597525"/>
          <p14:tracePt t="157848" x="3178175" y="5616575"/>
          <p14:tracePt t="157861" x="3178175" y="5634038"/>
          <p14:tracePt t="157886" x="3178175" y="5661025"/>
          <p14:tracePt t="157898" x="3178175" y="5680075"/>
          <p14:tracePt t="157911" x="3178175" y="5697538"/>
          <p14:tracePt t="157935" x="3178175" y="5716588"/>
          <p14:tracePt t="157949" x="3178175" y="5734050"/>
          <p14:tracePt t="157962" x="3178175" y="5762625"/>
          <p14:tracePt t="157974" x="3178175" y="5770563"/>
          <p14:tracePt t="157998" x="3178175" y="5780088"/>
          <p14:tracePt t="158023" x="3187700" y="5843588"/>
          <p14:tracePt t="158049" x="3197225" y="5853113"/>
          <p14:tracePt t="158076" x="3214688" y="5908675"/>
          <p14:tracePt t="158087" x="3214688" y="5918200"/>
          <p14:tracePt t="158112" x="3224213" y="5935663"/>
          <p14:tracePt t="158136" x="3243263" y="5945188"/>
          <p14:tracePt t="158137" x="3243263" y="5954713"/>
          <p14:tracePt t="158163" x="3252788" y="5962650"/>
          <p14:tracePt t="158188" x="3279775" y="5981700"/>
          <p14:tracePt t="158214" x="3325813" y="5991225"/>
          <p14:tracePt t="158239" x="3352800" y="5999163"/>
          <p14:tracePt t="158251" x="3389313" y="6008688"/>
          <p14:tracePt t="158277" x="3443288" y="6018213"/>
          <p14:tracePt t="158302" x="3479800" y="6018213"/>
          <p14:tracePt t="158327" x="3544888" y="6018213"/>
          <p14:tracePt t="158352" x="3598863" y="6018213"/>
          <p14:tracePt t="158366" x="3625850" y="6018213"/>
          <p14:tracePt t="158380" x="3644900" y="6018213"/>
          <p14:tracePt t="158393" x="3671888" y="6018213"/>
          <p14:tracePt t="158417" x="3690938" y="6018213"/>
          <p14:tracePt t="158442" x="3735388" y="6018213"/>
          <p14:tracePt t="158468" x="3744913" y="6008688"/>
          <p14:tracePt t="158494" x="3754438" y="6008688"/>
          <p14:tracePt t="159167" x="3763963" y="5999163"/>
          <p14:tracePt t="159193" x="3763963" y="5962650"/>
          <p14:tracePt t="159204" x="3763963" y="5918200"/>
          <p14:tracePt t="159228" x="3763963" y="5889625"/>
          <p14:tracePt t="159242" x="3763963" y="5853113"/>
          <p14:tracePt t="159254" x="3773488" y="5816600"/>
          <p14:tracePt t="159267" x="3773488" y="5753100"/>
          <p14:tracePt t="159282" x="3773488" y="5697538"/>
          <p14:tracePt t="159309" x="3790950" y="5624513"/>
          <p14:tracePt t="159334" x="3817938" y="5551488"/>
          <p14:tracePt t="159360" x="3846513" y="5507038"/>
          <p14:tracePt t="159361" x="3854450" y="5487988"/>
          <p14:tracePt t="159384" x="3873500" y="5470525"/>
          <p14:tracePt t="159397" x="3900488" y="5441950"/>
          <p14:tracePt t="159411" x="3919538" y="5424488"/>
          <p14:tracePt t="159421" x="3927475" y="5414963"/>
          <p14:tracePt t="159447" x="3946525" y="5405438"/>
          <p14:tracePt t="159472" x="3963988" y="5397500"/>
          <p14:tracePt t="159496" x="3992563" y="5378450"/>
          <p14:tracePt t="159522" x="4019550" y="5378450"/>
          <p14:tracePt t="159547" x="4037013" y="5378450"/>
          <p14:tracePt t="159586" x="4046538" y="5378450"/>
          <p14:tracePt t="159611" x="4056063" y="5378450"/>
          <p14:tracePt t="159634" x="4083050" y="5378450"/>
          <p14:tracePt t="159646" x="4083050" y="5387975"/>
          <p14:tracePt t="159661" x="4102100" y="5397500"/>
          <p14:tracePt t="159672" x="4119563" y="5414963"/>
          <p14:tracePt t="159698" x="4146550" y="5434013"/>
          <p14:tracePt t="159721" x="4146550" y="5441950"/>
          <p14:tracePt t="159747" x="4165600" y="5461000"/>
          <p14:tracePt t="159773" x="4183063" y="5478463"/>
          <p14:tracePt t="159784" x="4192588" y="5497513"/>
          <p14:tracePt t="159798" x="4211638" y="5524500"/>
          <p14:tracePt t="159811" x="4219575" y="5551488"/>
          <p14:tracePt t="159836" x="4229100" y="5561013"/>
          <p14:tracePt t="159861" x="4238625" y="5607050"/>
          <p14:tracePt t="159886" x="4248150" y="5643563"/>
          <p14:tracePt t="159912" x="4248150" y="5661025"/>
          <p14:tracePt t="159923" x="4256088" y="5680075"/>
          <p14:tracePt t="159948" x="4256088" y="5697538"/>
          <p14:tracePt t="159977" x="4256088" y="5743575"/>
          <p14:tracePt t="160009" x="4238625" y="5789613"/>
          <p14:tracePt t="160019" x="4229100" y="5799138"/>
          <p14:tracePt t="160033" x="4219575" y="5799138"/>
          <p14:tracePt t="160061" x="4192588" y="5807075"/>
          <p14:tracePt t="160085" x="4156075" y="5826125"/>
          <p14:tracePt t="160098" x="4146550" y="5826125"/>
          <p14:tracePt t="160111" x="4110038" y="5835650"/>
          <p14:tracePt t="160134" x="4056063" y="5853113"/>
          <p14:tracePt t="160147" x="4019550" y="5862638"/>
          <p14:tracePt t="160162" x="3992563" y="5862638"/>
          <p14:tracePt t="160174" x="3963988" y="5862638"/>
          <p14:tracePt t="160188" x="3919538" y="5862638"/>
          <p14:tracePt t="160199" x="3863975" y="5862638"/>
          <p14:tracePt t="160224" x="3810000" y="5862638"/>
          <p14:tracePt t="160241" x="3790950" y="5853113"/>
          <p14:tracePt t="160253" x="3781425" y="5853113"/>
          <p14:tracePt t="160277" x="3763963" y="5835650"/>
          <p14:tracePt t="160302" x="3744913" y="5799138"/>
          <p14:tracePt t="160313" x="3735388" y="5789613"/>
          <p14:tracePt t="160335" x="3727450" y="5743575"/>
          <p14:tracePt t="160347" x="3727450" y="5734050"/>
          <p14:tracePt t="160361" x="3717925" y="5716588"/>
          <p14:tracePt t="160371" x="3717925" y="5689600"/>
          <p14:tracePt t="160396" x="3717925" y="5661025"/>
          <p14:tracePt t="160408" x="3717925" y="5616575"/>
          <p14:tracePt t="160420" x="3717925" y="5570538"/>
          <p14:tracePt t="160446" x="3717925" y="5543550"/>
          <p14:tracePt t="160471" x="3754438" y="5487988"/>
          <p14:tracePt t="160483" x="3773488" y="5470525"/>
          <p14:tracePt t="160497" x="3781425" y="5461000"/>
          <p14:tracePt t="160521" x="3790950" y="5441950"/>
          <p14:tracePt t="160533" x="3817938" y="5424488"/>
          <p14:tracePt t="160547" x="3827463" y="5414963"/>
          <p14:tracePt t="160582" x="3873500" y="5414963"/>
          <p14:tracePt t="160593" x="3890963" y="5414963"/>
          <p14:tracePt t="160616" x="3927475" y="5414963"/>
          <p14:tracePt t="160628" x="3963988" y="5405438"/>
          <p14:tracePt t="160642" x="3983038" y="5405438"/>
          <p14:tracePt t="160667" x="4029075" y="5405438"/>
          <p14:tracePt t="160693" x="4046538" y="5405438"/>
          <p14:tracePt t="160706" x="4056063" y="5405438"/>
          <p14:tracePt t="160729" x="4065588" y="5405438"/>
          <p14:tracePt t="160754" x="4083050" y="5414963"/>
          <p14:tracePt t="160766" x="4092575" y="5414963"/>
          <p14:tracePt t="160779" x="4102100" y="5414963"/>
          <p14:tracePt t="160805" x="4138613" y="5441950"/>
          <p14:tracePt t="160816" x="4146550" y="5451475"/>
          <p14:tracePt t="160830" x="4156075" y="5461000"/>
          <p14:tracePt t="160842" x="4156075" y="5470525"/>
          <p14:tracePt t="160866" x="4183063" y="5487988"/>
          <p14:tracePt t="160867" x="4192588" y="5497513"/>
          <p14:tracePt t="160893" x="4211638" y="5514975"/>
          <p14:tracePt t="160916" x="4229100" y="5561013"/>
          <p14:tracePt t="160942" x="4248150" y="5580063"/>
          <p14:tracePt t="160954" x="4248150" y="5588000"/>
          <p14:tracePt t="160968" x="4248150" y="5597525"/>
          <p14:tracePt t="161028" x="4256088" y="5607050"/>
          <p14:tracePt t="161393" x="4256088" y="5597525"/>
          <p14:tracePt t="161405" x="4256088" y="5588000"/>
          <p14:tracePt t="161428" x="4256088" y="5580063"/>
          <p14:tracePt t="161478" x="4256088" y="5570538"/>
          <p14:tracePt t="161501" x="4256088" y="5561013"/>
          <p14:tracePt t="161538" x="4256088" y="5543550"/>
          <p14:tracePt t="161734" x="4265613" y="5534025"/>
          <p14:tracePt t="161747" x="4265613" y="5543550"/>
          <p14:tracePt t="161760" x="4275138" y="5551488"/>
          <p14:tracePt t="161784" x="4292600" y="5607050"/>
          <p14:tracePt t="161797" x="4302125" y="5624513"/>
          <p14:tracePt t="161811" x="4311650" y="5653088"/>
          <p14:tracePt t="161834" x="4330700" y="5670550"/>
          <p14:tracePt t="161848" x="4338638" y="5697538"/>
          <p14:tracePt t="161862" x="4348163" y="5726113"/>
          <p14:tracePt t="161875" x="4357688" y="5734050"/>
          <p14:tracePt t="161900" x="4367213" y="5762625"/>
          <p14:tracePt t="161925" x="4375150" y="5816600"/>
          <p14:tracePt t="161950" x="4375150" y="5826125"/>
          <p14:tracePt t="161978" x="4394200" y="5853113"/>
          <p14:tracePt t="162010" x="4403725" y="5889625"/>
          <p14:tracePt t="162137" x="4430713" y="5889625"/>
          <p14:tracePt t="162148" x="4440238" y="5862638"/>
          <p14:tracePt t="162174" x="4448175" y="5770563"/>
          <p14:tracePt t="162187" x="4457700" y="5670550"/>
          <p14:tracePt t="162200" x="4467225" y="5570538"/>
          <p14:tracePt t="162225" x="4484688" y="5441950"/>
          <p14:tracePt t="162237" x="4484688" y="5414963"/>
          <p14:tracePt t="162250" x="4484688" y="5387975"/>
          <p14:tracePt t="162262" x="4484688" y="5360988"/>
          <p14:tracePt t="162286" x="4484688" y="5351463"/>
          <p14:tracePt t="162311" x="4476750" y="5341938"/>
          <p14:tracePt t="162450" x="4467225" y="5341938"/>
          <p14:tracePt t="162475" x="4467225" y="5360988"/>
          <p14:tracePt t="162487" x="4467225" y="5397500"/>
          <p14:tracePt t="162501" x="4457700" y="5414963"/>
          <p14:tracePt t="162501" x="4457700" y="5424488"/>
          <p14:tracePt t="162513" x="4457700" y="5434013"/>
          <p14:tracePt t="162527" x="4457700" y="5451475"/>
          <p14:tracePt t="162537" x="4457700" y="5470525"/>
          <p14:tracePt t="162564" x="4457700" y="5514975"/>
          <p14:tracePt t="162577" x="4457700" y="5524500"/>
          <p14:tracePt t="162590" x="4457700" y="5551488"/>
          <p14:tracePt t="162615" x="4457700" y="5597525"/>
          <p14:tracePt t="162628" x="4457700" y="5607050"/>
          <p14:tracePt t="162639" x="4457700" y="5624513"/>
          <p14:tracePt t="162653" x="4457700" y="5634038"/>
          <p14:tracePt t="162679" x="4467225" y="5680075"/>
          <p14:tracePt t="162703" x="4476750" y="5697538"/>
          <p14:tracePt t="162728" x="4494213" y="5762625"/>
          <p14:tracePt t="162752" x="4494213" y="5770563"/>
          <p14:tracePt t="162765" x="4494213" y="5780088"/>
          <p14:tracePt t="162778" x="4503738" y="5799138"/>
          <p14:tracePt t="162789" x="4503738" y="5807075"/>
          <p14:tracePt t="162814" x="4513263" y="5843588"/>
          <p14:tracePt t="162826" x="4521200" y="5872163"/>
          <p14:tracePt t="162863" x="4530725" y="5889625"/>
          <p14:tracePt t="162876" x="4540250" y="5908675"/>
          <p14:tracePt t="162888" x="4540250" y="5918200"/>
          <p14:tracePt t="162901" x="4549775" y="5935663"/>
          <p14:tracePt t="162925" x="4557713" y="5954713"/>
          <p14:tracePt t="162936" x="4567238" y="5972175"/>
          <p14:tracePt t="162963" x="4576763" y="5981700"/>
          <p14:tracePt t="162998" x="4586288" y="5999163"/>
          <p14:tracePt t="163034" x="4594225" y="6008688"/>
          <p14:tracePt t="163061" x="4603750" y="6018213"/>
          <p14:tracePt t="163087" x="4613275" y="6018213"/>
          <p14:tracePt t="163113" x="4659313" y="6027738"/>
          <p14:tracePt t="163125" x="4676775" y="6035675"/>
          <p14:tracePt t="163137" x="4686300" y="6035675"/>
          <p14:tracePt t="163149" x="4713288" y="6045200"/>
          <p14:tracePt t="163175" x="4776788" y="6045200"/>
          <p14:tracePt t="163200" x="4832350" y="6045200"/>
          <p14:tracePt t="163212" x="4851400" y="6045200"/>
          <p14:tracePt t="163236" x="4895850" y="6045200"/>
          <p14:tracePt t="163248" x="4905375" y="6045200"/>
          <p14:tracePt t="163263" x="4932363" y="6045200"/>
          <p14:tracePt t="163277" x="4941888" y="6045200"/>
          <p14:tracePt t="163289" x="4960938" y="6045200"/>
          <p14:tracePt t="163314" x="4968875" y="6045200"/>
          <p14:tracePt t="163326" x="4997450" y="6045200"/>
          <p14:tracePt t="163339" x="5005388" y="6045200"/>
          <p14:tracePt t="163352" x="5014913" y="6045200"/>
          <p14:tracePt t="163400" x="5024438" y="6035675"/>
          <p14:tracePt t="163435" x="5033963" y="6027738"/>
          <p14:tracePt t="163461" x="5051425" y="6018213"/>
          <p14:tracePt t="163485" x="5060950" y="6018213"/>
          <p14:tracePt t="163498" x="5070475" y="5999163"/>
          <p14:tracePt t="163511" x="5078413" y="5981700"/>
          <p14:tracePt t="163534" x="5078413" y="5972175"/>
          <p14:tracePt t="163547" x="5078413" y="5945188"/>
          <p14:tracePt t="163560" x="5078413" y="5926138"/>
          <p14:tracePt t="163571" x="5078413" y="5918200"/>
          <p14:tracePt t="163597" x="5078413" y="5889625"/>
          <p14:tracePt t="163620" x="5078413" y="5872163"/>
          <p14:tracePt t="163646" x="5078413" y="5835650"/>
          <p14:tracePt t="163657" x="5070475" y="5826125"/>
          <p14:tracePt t="163671" x="5070475" y="5816600"/>
          <p14:tracePt t="163671" x="5060950" y="5789613"/>
          <p14:tracePt t="163708" x="5051425" y="5726113"/>
          <p14:tracePt t="163730" x="5033963" y="5689600"/>
          <p14:tracePt t="163744" x="5024438" y="5661025"/>
          <p14:tracePt t="163769" x="5014913" y="5634038"/>
          <p14:tracePt t="163782" x="5014913" y="5616575"/>
          <p14:tracePt t="163795" x="5005388" y="5597525"/>
          <p14:tracePt t="163807" x="5005388" y="5588000"/>
          <p14:tracePt t="163818" x="4987925" y="5561013"/>
          <p14:tracePt t="163844" x="4978400" y="5514975"/>
          <p14:tracePt t="163855" x="4978400" y="5507038"/>
          <p14:tracePt t="163870" x="4968875" y="5487988"/>
          <p14:tracePt t="163894" x="4960938" y="5461000"/>
          <p14:tracePt t="163905" x="4960938" y="5451475"/>
          <p14:tracePt t="163917" x="4951413" y="5424488"/>
          <p14:tracePt t="163929" x="4941888" y="5414963"/>
          <p14:tracePt t="163955" x="4932363" y="5387975"/>
          <p14:tracePt t="163968" x="4932363" y="5378450"/>
          <p14:tracePt t="163986" x="4924425" y="5368925"/>
          <p14:tracePt t="164013" x="4914900" y="5360988"/>
          <p14:tracePt t="164038" x="4914900" y="5351463"/>
          <p14:tracePt t="164062" x="4895850" y="5332413"/>
          <p14:tracePt t="164074" x="4895850" y="5324475"/>
          <p14:tracePt t="164122" x="4887913" y="5314950"/>
          <p14:tracePt t="164158" x="4859338" y="5305425"/>
          <p14:tracePt t="164183" x="4851400" y="5305425"/>
          <p14:tracePt t="164209" x="4822825" y="5305425"/>
          <p14:tracePt t="164233" x="4776788" y="5295900"/>
          <p14:tracePt t="164245" x="4749800" y="5295900"/>
          <p14:tracePt t="164259" x="4740275" y="5295900"/>
          <p14:tracePt t="164284" x="4676775" y="5295900"/>
          <p14:tracePt t="164296" x="4667250" y="5295900"/>
          <p14:tracePt t="164310" x="4659313" y="5295900"/>
          <p14:tracePt t="164320" x="4640263" y="5295900"/>
          <p14:tracePt t="164347" x="4594225" y="5295900"/>
          <p14:tracePt t="164372" x="4567238" y="5295900"/>
          <p14:tracePt t="164384" x="4557713" y="5295900"/>
          <p14:tracePt t="164398" x="4549775" y="5305425"/>
          <p14:tracePt t="164422" x="4521200" y="5314950"/>
          <p14:tracePt t="164447" x="4503738" y="5314950"/>
          <p14:tracePt t="164461" x="4494213" y="5324475"/>
          <p14:tracePt t="164484" x="4484688" y="5332413"/>
          <p14:tracePt t="164543" x="4476750" y="5341938"/>
          <p14:tracePt t="164567" x="4440238" y="5351463"/>
          <p14:tracePt t="164594" x="4430713" y="5378450"/>
          <p14:tracePt t="164607" x="4430713" y="5405438"/>
          <p14:tracePt t="164618" x="4430713" y="5414963"/>
          <p14:tracePt t="164632" x="4430713" y="5424488"/>
          <p14:tracePt t="164657" x="4430713" y="5451475"/>
          <p14:tracePt t="164669" x="4430713" y="5478463"/>
          <p14:tracePt t="164684" x="4430713" y="5507038"/>
          <p14:tracePt t="164697" x="4430713" y="5543550"/>
          <p14:tracePt t="164711" x="4430713" y="5561013"/>
          <p14:tracePt t="164734" x="4430713" y="5616575"/>
          <p14:tracePt t="164746" x="4430713" y="5634038"/>
          <p14:tracePt t="164760" x="4430713" y="5653088"/>
          <p14:tracePt t="164771" x="4440238" y="5670550"/>
          <p14:tracePt t="164795" x="4448175" y="5734050"/>
          <p14:tracePt t="164807" x="4448175" y="5743575"/>
          <p14:tracePt t="164818" x="4457700" y="5762625"/>
          <p14:tracePt t="164846" x="4467225" y="5816600"/>
          <p14:tracePt t="164858" x="4476750" y="5843588"/>
          <p14:tracePt t="164883" x="4484688" y="5862638"/>
          <p14:tracePt t="164909" x="4513263" y="5918200"/>
          <p14:tracePt t="164934" x="4521200" y="5954713"/>
          <p14:tracePt t="164947" x="4521200" y="5962650"/>
          <p14:tracePt t="164961" x="4530725" y="5981700"/>
          <p14:tracePt t="164985" x="4549775" y="6008688"/>
          <p14:tracePt t="164998" x="4549775" y="6018213"/>
          <p14:tracePt t="165022" x="4557713" y="6035675"/>
          <p14:tracePt t="165046" x="4567238" y="6045200"/>
          <p14:tracePt t="165071" x="4576763" y="6045200"/>
          <p14:tracePt t="165119" x="4603750" y="6054725"/>
          <p14:tracePt t="165131" x="4630738" y="6054725"/>
          <p14:tracePt t="165155" x="4659313" y="6064250"/>
          <p14:tracePt t="165166" x="4695825" y="6064250"/>
          <p14:tracePt t="165180" x="4732338" y="6072188"/>
          <p14:tracePt t="165205" x="4795838" y="6072188"/>
          <p14:tracePt t="165216" x="4822825" y="6072188"/>
          <p14:tracePt t="165237" x="4868863" y="6072188"/>
          <p14:tracePt t="165262" x="4914900" y="6072188"/>
          <p14:tracePt t="165274" x="4924425" y="6072188"/>
          <p14:tracePt t="165298" x="4951413" y="6064250"/>
          <p14:tracePt t="165321" x="4987925" y="6054725"/>
          <p14:tracePt t="165347" x="5014913" y="6054725"/>
          <p14:tracePt t="165371" x="5060950" y="6054725"/>
          <p14:tracePt t="165383" x="5070475" y="6054725"/>
          <p14:tracePt t="165406" x="5106988" y="6045200"/>
          <p14:tracePt t="165430" x="5143500" y="6045200"/>
          <p14:tracePt t="165452" x="5187950" y="6045200"/>
          <p14:tracePt t="165464" x="5197475" y="6045200"/>
          <p14:tracePt t="165478" x="5207000" y="6035675"/>
          <p14:tracePt t="165489" x="5224463" y="6035675"/>
          <p14:tracePt t="165513" x="5297488" y="6018213"/>
          <p14:tracePt t="165547" x="5380038" y="5991225"/>
          <p14:tracePt t="165570" x="5399088" y="5981700"/>
          <p14:tracePt t="165595" x="5426075" y="5981700"/>
          <p14:tracePt t="165608" x="5435600" y="5981700"/>
          <p14:tracePt t="165630" x="5462588" y="5972175"/>
          <p14:tracePt t="165655" x="5489575" y="5954713"/>
          <p14:tracePt t="165681" x="5499100" y="5945188"/>
          <p14:tracePt t="165694" x="5508625" y="5935663"/>
          <p14:tracePt t="165717" x="5535613" y="5908675"/>
          <p14:tracePt t="165729" x="5554663" y="5889625"/>
          <p14:tracePt t="165744" x="5572125" y="5853113"/>
          <p14:tracePt t="165768" x="5591175" y="5816600"/>
          <p14:tracePt t="165795" x="5591175" y="5770563"/>
          <p14:tracePt t="165807" x="5599113" y="5753100"/>
          <p14:tracePt t="165818" x="5599113" y="5743575"/>
          <p14:tracePt t="165845" x="5599113" y="5726113"/>
          <p14:tracePt t="165856" x="5599113" y="5716588"/>
          <p14:tracePt t="165870" x="5599113" y="5697538"/>
          <p14:tracePt t="165882" x="5599113" y="5689600"/>
          <p14:tracePt t="165907" x="5599113" y="5661025"/>
          <p14:tracePt t="165931" x="5599113" y="5643563"/>
          <p14:tracePt t="165943" x="5599113" y="5634038"/>
          <p14:tracePt t="165969" x="5591175" y="5607050"/>
          <p14:tracePt t="165981" x="5581650" y="5580063"/>
          <p14:tracePt t="165995" x="5562600" y="5570538"/>
          <p14:tracePt t="166018" x="5554663" y="5561013"/>
          <p14:tracePt t="166046" x="5535613" y="5524500"/>
          <p14:tracePt t="166057" x="5526088" y="5514975"/>
          <p14:tracePt t="166070" x="5518150" y="5507038"/>
          <p14:tracePt t="166090" x="5499100" y="5497513"/>
          <p14:tracePt t="166102" x="5489575" y="5497513"/>
          <p14:tracePt t="166127" x="5462588" y="5487988"/>
          <p14:tracePt t="166150" x="5445125" y="5478463"/>
          <p14:tracePt t="166151" x="5435600" y="5470525"/>
          <p14:tracePt t="166164" x="5416550" y="5461000"/>
          <p14:tracePt t="166177" x="5399088" y="5451475"/>
          <p14:tracePt t="166190" x="5380038" y="5451475"/>
          <p14:tracePt t="166213" x="5353050" y="5441950"/>
          <p14:tracePt t="166238" x="5316538" y="5441950"/>
          <p14:tracePt t="166263" x="5289550" y="5441950"/>
          <p14:tracePt t="166275" x="5270500" y="5441950"/>
          <p14:tracePt t="166290" x="5243513" y="5441950"/>
          <p14:tracePt t="166302" x="5216525" y="5441950"/>
          <p14:tracePt t="166327" x="5170488" y="5434013"/>
          <p14:tracePt t="166351" x="5143500" y="5434013"/>
          <p14:tracePt t="166377" x="5106988" y="5434013"/>
          <p14:tracePt t="166403" x="5060950" y="5434013"/>
          <p14:tracePt t="166415" x="5051425" y="5441950"/>
          <p14:tracePt t="166429" x="5033963" y="5451475"/>
          <p14:tracePt t="166442" x="5024438" y="5461000"/>
          <p14:tracePt t="166469" x="5005388" y="5478463"/>
          <p14:tracePt t="166495" x="4987925" y="5497513"/>
          <p14:tracePt t="166507" x="4978400" y="5507038"/>
          <p14:tracePt t="166544" x="4960938" y="5561013"/>
          <p14:tracePt t="166556" x="4960938" y="5580063"/>
          <p14:tracePt t="166582" x="4960938" y="5597525"/>
          <p14:tracePt t="166583" x="4960938" y="5607050"/>
          <p14:tracePt t="166608" x="4951413" y="5634038"/>
          <p14:tracePt t="166619" x="4951413" y="5661025"/>
          <p14:tracePt t="166633" x="4951413" y="5670550"/>
          <p14:tracePt t="166647" x="4951413" y="5689600"/>
          <p14:tracePt t="166660" x="4951413" y="5697538"/>
          <p14:tracePt t="166685" x="4951413" y="5743575"/>
          <p14:tracePt t="166699" x="4960938" y="5753100"/>
          <p14:tracePt t="166713" x="4968875" y="5762625"/>
          <p14:tracePt t="166725" x="4968875" y="5770563"/>
          <p14:tracePt t="166737" x="4978400" y="5780088"/>
          <p14:tracePt t="166763" x="4997450" y="5826125"/>
          <p14:tracePt t="166776" x="5005388" y="5826125"/>
          <p14:tracePt t="166801" x="5024438" y="5843588"/>
          <p14:tracePt t="166826" x="5033963" y="5862638"/>
          <p14:tracePt t="166838" x="5041900" y="5872163"/>
          <p14:tracePt t="166852" x="5060950" y="5889625"/>
          <p14:tracePt t="166864" x="5097463" y="5908675"/>
          <p14:tracePt t="166879" x="5124450" y="5918200"/>
          <p14:tracePt t="166904" x="5151438" y="5918200"/>
          <p14:tracePt t="166915" x="5160963" y="5918200"/>
          <p14:tracePt t="166930" x="5180013" y="5926138"/>
          <p14:tracePt t="166942" x="5207000" y="5926138"/>
          <p14:tracePt t="166968" x="5253038" y="5926138"/>
          <p14:tracePt t="166998" x="5280025" y="5926138"/>
          <p14:tracePt t="167011" x="5307013" y="5926138"/>
          <p14:tracePt t="167025" x="5326063" y="5926138"/>
          <p14:tracePt t="167038" x="5343525" y="5926138"/>
          <p14:tracePt t="167050" x="5353050" y="5926138"/>
          <p14:tracePt t="167077" x="5370513" y="5926138"/>
          <p14:tracePt t="167100" x="5389563" y="5926138"/>
          <p14:tracePt t="167134" x="5399088" y="5908675"/>
          <p14:tracePt t="167181" x="5416550" y="5853113"/>
          <p14:tracePt t="167215" x="5426075" y="5826125"/>
          <p14:tracePt t="167227" x="5426075" y="5816600"/>
          <p14:tracePt t="167251" x="5435600" y="5789613"/>
          <p14:tracePt t="167276" x="5453063" y="5762625"/>
          <p14:tracePt t="167277" x="5453063" y="5743575"/>
          <p14:tracePt t="167289" x="5462588" y="5734050"/>
          <p14:tracePt t="167301" x="5472113" y="5707063"/>
          <p14:tracePt t="167326" x="5489575" y="5680075"/>
          <p14:tracePt t="167349" x="5489575" y="5653088"/>
          <p14:tracePt t="167362" x="5499100" y="5624513"/>
          <p14:tracePt t="167386" x="5499100" y="5607050"/>
          <p14:tracePt t="167398" x="5499100" y="5597525"/>
          <p14:tracePt t="167411" x="5499100" y="5580063"/>
          <p14:tracePt t="167433" x="5499100" y="5551488"/>
          <p14:tracePt t="167446" x="5499100" y="5543550"/>
          <p14:tracePt t="167459" x="5499100" y="5524500"/>
          <p14:tracePt t="167470" x="5481638" y="5497513"/>
          <p14:tracePt t="167496" x="5472113" y="5487988"/>
          <p14:tracePt t="167508" x="5462588" y="5478463"/>
          <p14:tracePt t="167520" x="5453063" y="5470525"/>
          <p14:tracePt t="167547" x="5445125" y="5451475"/>
          <p14:tracePt t="167572" x="5426075" y="5451475"/>
          <p14:tracePt t="167584" x="5408613" y="5451475"/>
          <p14:tracePt t="167597" x="5380038" y="5451475"/>
          <p14:tracePt t="167610" x="5362575" y="5451475"/>
          <p14:tracePt t="167634" x="5343525" y="5451475"/>
          <p14:tracePt t="167646" x="5316538" y="5451475"/>
          <p14:tracePt t="167660" x="5307013" y="5451475"/>
          <p14:tracePt t="167685" x="5289550" y="5451475"/>
          <p14:tracePt t="167699" x="5270500" y="5451475"/>
          <p14:tracePt t="167712" x="5243513" y="5461000"/>
          <p14:tracePt t="167724" x="5233988" y="5461000"/>
          <p14:tracePt t="167749" x="5224463" y="5461000"/>
          <p14:tracePt t="167773" x="5197475" y="5478463"/>
          <p14:tracePt t="167773" x="5187950" y="5478463"/>
          <p14:tracePt t="167797" x="5151438" y="5487988"/>
          <p14:tracePt t="167821" x="5124450" y="5507038"/>
          <p14:tracePt t="167821" x="5114925" y="5551488"/>
          <p14:tracePt t="167833" x="5106988" y="5561013"/>
          <p14:tracePt t="167848" x="5097463" y="5561013"/>
          <p14:tracePt t="167860" x="5078413" y="5570538"/>
          <p14:tracePt t="167884" x="5070475" y="5588000"/>
          <p14:tracePt t="167897" x="5060950" y="5597525"/>
          <p14:tracePt t="167934" x="5041900" y="5616575"/>
          <p14:tracePt t="167946" x="5033963" y="5634038"/>
          <p14:tracePt t="167960" x="5024438" y="5653088"/>
          <p14:tracePt t="167973" x="5024438" y="5661025"/>
          <p14:tracePt t="167998" x="5024438" y="5697538"/>
          <p14:tracePt t="168021" x="5024438" y="5707063"/>
          <p14:tracePt t="168033" x="5024438" y="5716588"/>
          <p14:tracePt t="168048" x="5024438" y="5734050"/>
          <p14:tracePt t="168074" x="5024438" y="5753100"/>
          <p14:tracePt t="168085" x="5024438" y="5762625"/>
          <p14:tracePt t="168099" x="5033963" y="5789613"/>
          <p14:tracePt t="168111" x="5041900" y="5807075"/>
          <p14:tracePt t="168136" x="5051425" y="5807075"/>
          <p14:tracePt t="168161" x="5060950" y="5835650"/>
          <p14:tracePt t="168184" x="5060950" y="5843588"/>
          <p14:tracePt t="168198" x="5070475" y="5872163"/>
          <p14:tracePt t="168211" x="5078413" y="5881688"/>
          <p14:tracePt t="168222" x="5097463" y="5899150"/>
          <p14:tracePt t="168247" x="5106988" y="5899150"/>
          <p14:tracePt t="168271" x="5114925" y="5908675"/>
          <p14:tracePt t="168287" x="5124450" y="5918200"/>
          <p14:tracePt t="168301" x="5133975" y="5918200"/>
          <p14:tracePt t="168328" x="5143500" y="5935663"/>
          <p14:tracePt t="168354" x="5170488" y="5935663"/>
          <p14:tracePt t="168367" x="5187950" y="5935663"/>
          <p14:tracePt t="168379" x="5207000" y="5935663"/>
          <p14:tracePt t="168394" x="5216525" y="5945188"/>
          <p14:tracePt t="168407" x="5233988" y="5945188"/>
          <p14:tracePt t="168418" x="5270500" y="5945188"/>
          <p14:tracePt t="168445" x="5307013" y="5945188"/>
          <p14:tracePt t="168469" x="5326063" y="5945188"/>
          <p14:tracePt t="168495" x="5362575" y="5945188"/>
          <p14:tracePt t="168507" x="5380038" y="5945188"/>
          <p14:tracePt t="168518" x="5389563" y="5954713"/>
          <p14:tracePt t="168531" x="5408613" y="5954713"/>
          <p14:tracePt t="168557" x="5453063" y="5954713"/>
          <p14:tracePt t="168583" x="5462588" y="5954713"/>
          <p14:tracePt t="168609" x="5489575" y="5918200"/>
          <p14:tracePt t="168633" x="5499100" y="5908675"/>
          <p14:tracePt t="168646" x="5518150" y="5899150"/>
          <p14:tracePt t="168660" x="5526088" y="5889625"/>
          <p14:tracePt t="168673" x="5535613" y="5872163"/>
          <p14:tracePt t="168699" x="5545138" y="5843588"/>
          <p14:tracePt t="168711" x="5545138" y="5835650"/>
          <p14:tracePt t="169441" x="5562600" y="5807075"/>
          <p14:tracePt t="169452" x="5572125" y="5807075"/>
          <p14:tracePt t="169466" x="5581650" y="5799138"/>
          <p14:tracePt t="169467" x="5591175" y="5799138"/>
          <p14:tracePt t="169492" x="5608638" y="5799138"/>
          <p14:tracePt t="169637" x="5618163" y="5799138"/>
          <p14:tracePt t="169707" x="5627688" y="5799138"/>
          <p14:tracePt t="169743" x="5635625" y="5799138"/>
          <p14:tracePt t="169780" x="5645150" y="5799138"/>
          <p14:tracePt t="169805" x="5654675" y="5799138"/>
          <p14:tracePt t="169920" x="5664200" y="5799138"/>
          <p14:tracePt t="170623" x="5672138" y="5799138"/>
          <p14:tracePt t="170649" x="5718175" y="5780088"/>
          <p14:tracePt t="170662" x="5727700" y="5770563"/>
          <p14:tracePt t="170678" x="5764213" y="5753100"/>
          <p14:tracePt t="170690" x="5781675" y="5743575"/>
          <p14:tracePt t="170704" x="5810250" y="5726113"/>
          <p14:tracePt t="170729" x="5854700" y="5689600"/>
          <p14:tracePt t="170755" x="5873750" y="5670550"/>
          <p14:tracePt t="170768" x="5883275" y="5661025"/>
          <p14:tracePt t="170785" x="5891213" y="5643563"/>
          <p14:tracePt t="170797" x="5900738" y="5634038"/>
          <p14:tracePt t="170833" x="5910263" y="5624513"/>
          <p14:tracePt t="170847" x="5910263" y="5616575"/>
          <p14:tracePt t="170861" x="5919788" y="5597525"/>
          <p14:tracePt t="170873" x="5929313" y="5588000"/>
          <p14:tracePt t="170912" x="5929313" y="5570538"/>
          <p14:tracePt t="170924" x="5937250" y="5551488"/>
          <p14:tracePt t="170938" x="5937250" y="5543550"/>
          <p14:tracePt t="170951" x="5937250" y="5534025"/>
          <p14:tracePt t="170978" x="5956300" y="5514975"/>
          <p14:tracePt t="171003" x="5973763" y="5478463"/>
          <p14:tracePt t="171015" x="5973763" y="5470525"/>
          <p14:tracePt t="171030" x="5983288" y="5451475"/>
          <p14:tracePt t="171057" x="5983288" y="5441950"/>
          <p14:tracePt t="171084" x="5983288" y="5434013"/>
          <p14:tracePt t="171171" x="5992813" y="5424488"/>
          <p14:tracePt t="171306" x="6010275" y="5434013"/>
          <p14:tracePt t="171330" x="6019800" y="5461000"/>
          <p14:tracePt t="171342" x="6019800" y="5497513"/>
          <p14:tracePt t="171366" x="6038850" y="5524500"/>
          <p14:tracePt t="171378" x="6038850" y="5534025"/>
          <p14:tracePt t="171392" x="6038850" y="5543550"/>
          <p14:tracePt t="171403" x="6038850" y="5561013"/>
          <p14:tracePt t="171426" x="6038850" y="5580063"/>
          <p14:tracePt t="171438" x="6038850" y="5588000"/>
          <p14:tracePt t="171474" x="6038850" y="5597525"/>
          <p14:tracePt t="171486" x="6038850" y="5607050"/>
          <p14:tracePt t="171499" x="6038850" y="5624513"/>
          <p14:tracePt t="171533" x="6038850" y="5643563"/>
          <p14:tracePt t="171545" x="6038850" y="5653088"/>
          <p14:tracePt t="171579" x="6038850" y="5680075"/>
          <p14:tracePt t="171614" x="6038850" y="5707063"/>
          <p14:tracePt t="171626" x="6038850" y="5716588"/>
          <p14:tracePt t="171627" x="6038850" y="5726113"/>
          <p14:tracePt t="171676" x="6038850" y="5753100"/>
          <p14:tracePt t="171689" x="6038850" y="5762625"/>
          <p14:tracePt t="171725" x="6038850" y="5780088"/>
          <p14:tracePt t="171736" x="6038850" y="5789613"/>
          <p14:tracePt t="171762" x="6038850" y="5799138"/>
          <p14:tracePt t="171787" x="6038850" y="5816600"/>
          <p14:tracePt t="171812" x="6038850" y="5826125"/>
          <p14:tracePt t="171836" x="6038850" y="5853113"/>
          <p14:tracePt t="171874" x="6038850" y="5872163"/>
          <p14:tracePt t="171887" x="6038850" y="5881688"/>
          <p14:tracePt t="171927" x="6038850" y="5889625"/>
          <p14:tracePt t="171967" x="6038850" y="5899150"/>
          <p14:tracePt t="172005" x="6038850" y="5908675"/>
          <p14:tracePt t="172028" x="6038850" y="5918200"/>
          <p14:tracePt t="172473" x="6038850" y="5945188"/>
          <p14:tracePt t="172484" x="6038850" y="5954713"/>
          <p14:tracePt t="172497" x="6038850" y="5972175"/>
          <p14:tracePt t="172509" x="6056313" y="5999163"/>
          <p14:tracePt t="172559" x="6065838" y="6008688"/>
          <p14:tracePt t="172698" x="6092825" y="6018213"/>
          <p14:tracePt t="172699" x="6111875" y="6018213"/>
          <p14:tracePt t="172711" x="6138863" y="6018213"/>
          <p14:tracePt t="172735" x="6229350" y="6027738"/>
          <p14:tracePt t="172747" x="6311900" y="6027738"/>
          <p14:tracePt t="172761" x="6348413" y="6027738"/>
          <p14:tracePt t="172785" x="6403975" y="6018213"/>
          <p14:tracePt t="172798" x="6430963" y="5999163"/>
          <p14:tracePt t="172811" x="6448425" y="5981700"/>
          <p14:tracePt t="172848" x="6486525" y="5889625"/>
          <p14:tracePt t="172860" x="6503988" y="5843588"/>
          <p14:tracePt t="172874" x="6513513" y="5807075"/>
          <p14:tracePt t="172900" x="6530975" y="5753100"/>
          <p14:tracePt t="172926" x="6530975" y="5697538"/>
          <p14:tracePt t="172951" x="6530975" y="5680075"/>
          <p14:tracePt t="172965" x="6530975" y="5661025"/>
          <p14:tracePt t="172979" x="6530975" y="5643563"/>
          <p14:tracePt t="173004" x="6530975" y="5616575"/>
          <p14:tracePt t="173015" x="6530975" y="5607050"/>
          <p14:tracePt t="173029" x="6530975" y="5588000"/>
          <p14:tracePt t="173042" x="6523038" y="5561013"/>
          <p14:tracePt t="173067" x="6513513" y="5524500"/>
          <p14:tracePt t="173097" x="6503988" y="5478463"/>
          <p14:tracePt t="173212" x="6503988" y="5470525"/>
          <p14:tracePt t="173248" x="6503988" y="5461000"/>
          <p14:tracePt t="173647" x="6503988" y="5487988"/>
          <p14:tracePt t="173672" x="6513513" y="5534025"/>
          <p14:tracePt t="173685" x="6523038" y="5561013"/>
          <p14:tracePt t="173701" x="6530975" y="5588000"/>
          <p14:tracePt t="173713" x="6530975" y="5597525"/>
          <p14:tracePt t="173741" x="6540500" y="5624513"/>
          <p14:tracePt t="173765" x="6559550" y="5670550"/>
          <p14:tracePt t="173778" x="6559550" y="5689600"/>
          <p14:tracePt t="173793" x="6567488" y="5716588"/>
          <p14:tracePt t="173816" x="6577013" y="5753100"/>
          <p14:tracePt t="173828" x="6577013" y="5770563"/>
          <p14:tracePt t="173843" x="6586538" y="5799138"/>
          <p14:tracePt t="173854" x="6586538" y="5807075"/>
          <p14:tracePt t="173867" x="6596063" y="5835650"/>
          <p14:tracePt t="173879" x="6596063" y="5843588"/>
          <p14:tracePt t="173905" x="6604000" y="5881688"/>
          <p14:tracePt t="173928" x="6613525" y="5899150"/>
          <p14:tracePt t="174244" x="6613525" y="5908675"/>
          <p14:tracePt t="174257" x="6613525" y="5926138"/>
          <p14:tracePt t="174294" x="6604000" y="5945188"/>
          <p14:tracePt t="174307" x="6596063" y="5954713"/>
          <p14:tracePt t="174344" x="6586538" y="5972175"/>
          <p14:tracePt t="174370" x="6586538" y="5981700"/>
          <p14:tracePt t="175214" x="6577013" y="5991225"/>
          <p14:tracePt t="175594" x="6577013" y="5981700"/>
          <p14:tracePt t="175606" x="6577013" y="5972175"/>
          <p14:tracePt t="175630" x="6577013" y="5962650"/>
          <p14:tracePt t="175653" x="6577013" y="5954713"/>
          <p14:tracePt t="176550" x="6577013" y="5945188"/>
          <p14:tracePt t="176713" x="6577013" y="5935663"/>
          <p14:tracePt t="176738" x="6577013" y="5918200"/>
          <p14:tracePt t="177476" x="6586538" y="5918200"/>
          <p14:tracePt t="177547" x="6586538" y="5908675"/>
          <p14:tracePt t="177745" x="6596063" y="5899150"/>
          <p14:tracePt t="177772" x="6604000" y="5889625"/>
          <p14:tracePt t="177783" x="6613525" y="5881688"/>
          <p14:tracePt t="177830" x="6623050" y="5872163"/>
          <p14:tracePt t="177855" x="6632575" y="5862638"/>
          <p14:tracePt t="177996" x="6650038" y="5872163"/>
          <p14:tracePt t="178009" x="6650038" y="5881688"/>
          <p14:tracePt t="178021" x="6669088" y="5899150"/>
          <p14:tracePt t="178034" x="6677025" y="5908675"/>
          <p14:tracePt t="178050" x="6686550" y="5926138"/>
          <p14:tracePt t="178075" x="6705600" y="5935663"/>
          <p14:tracePt t="178087" x="6713538" y="5945188"/>
          <p14:tracePt t="178100" x="6723063" y="5945188"/>
          <p14:tracePt t="178113" x="6732588" y="5954713"/>
          <p14:tracePt t="178138" x="6742113" y="5954713"/>
          <p14:tracePt t="178164" x="6759575" y="5954713"/>
          <p14:tracePt t="178175" x="6769100" y="5954713"/>
          <p14:tracePt t="178213" x="6796088" y="5954713"/>
          <p14:tracePt t="178225" x="6796088" y="5945188"/>
          <p14:tracePt t="178239" x="6815138" y="5935663"/>
          <p14:tracePt t="178250" x="6823075" y="5935663"/>
          <p14:tracePt t="178277" x="6851650" y="5918200"/>
          <p14:tracePt t="178302" x="6859588" y="5908675"/>
          <p14:tracePt t="178326" x="6859588" y="5899150"/>
          <p14:tracePt t="178350" x="6869113" y="5889625"/>
          <p14:tracePt t="178363" x="6869113" y="5881688"/>
          <p14:tracePt t="179187" x="6859588" y="5872163"/>
          <p14:tracePt t="179220" x="6851650" y="5872163"/>
          <p14:tracePt t="179245" x="6832600" y="5872163"/>
          <p14:tracePt t="179268" x="6823075" y="5862638"/>
          <p14:tracePt t="179280" x="6815138" y="5881688"/>
          <p14:tracePt t="179306" x="6786563" y="5908675"/>
          <p14:tracePt t="179753" x="6815138" y="5945188"/>
          <p14:tracePt t="179767" x="6832600" y="5962650"/>
          <p14:tracePt t="179780" x="6823075" y="5954713"/>
          <p14:tracePt t="179807" x="6823075" y="5935663"/>
          <p14:tracePt t="179831" x="6823075" y="5926138"/>
          <p14:tracePt t="179844" x="6842125" y="5899150"/>
          <p14:tracePt t="179857" x="6859588" y="5889625"/>
          <p14:tracePt t="179883" x="6869113" y="5889625"/>
          <p14:tracePt t="179897" x="6878638" y="5889625"/>
          <p14:tracePt t="179910" x="6888163" y="5881688"/>
          <p14:tracePt t="179922" x="6896100" y="5881688"/>
          <p14:tracePt t="179970" x="6905625" y="5881688"/>
          <p14:tracePt t="180007" x="6915150" y="5881688"/>
          <p14:tracePt t="180018" x="6924675" y="5881688"/>
          <p14:tracePt t="180162" x="6932613" y="5872163"/>
          <p14:tracePt t="180198" x="6932613" y="5862638"/>
          <p14:tracePt t="180222" x="6969125" y="5826125"/>
          <p14:tracePt t="180226" x="6988175" y="5807075"/>
          <p14:tracePt t="180250" x="7007225" y="5789613"/>
          <p14:tracePt t="180276" x="7043738" y="5770563"/>
          <p14:tracePt t="180287" x="7051675" y="5762625"/>
          <p14:tracePt t="180300" x="7061200" y="5762625"/>
          <p14:tracePt t="180312" x="7070725" y="5753100"/>
          <p14:tracePt t="180336" x="7107238" y="5726113"/>
          <p14:tracePt t="180361" x="7143750" y="5697538"/>
          <p14:tracePt t="180373" x="7207250" y="5670550"/>
          <p14:tracePt t="180398" x="7299325" y="5588000"/>
          <p14:tracePt t="180408" x="7343775" y="5561013"/>
          <p14:tracePt t="180419" x="7408863" y="5524500"/>
          <p14:tracePt t="180444" x="7499350" y="5451475"/>
          <p14:tracePt t="180457" x="7526338" y="5424488"/>
          <p14:tracePt t="180469" x="7581900" y="5368925"/>
          <p14:tracePt t="180482" x="7618413" y="5324475"/>
          <p14:tracePt t="180507" x="7691438" y="5268913"/>
          <p14:tracePt t="180529" x="7737475" y="5222875"/>
          <p14:tracePt t="180554" x="7754938" y="5205413"/>
          <p14:tracePt t="180566" x="7764463" y="5195888"/>
          <p14:tracePt t="180610" x="7791450" y="5186363"/>
          <p14:tracePt t="181544" x="7800975" y="5178425"/>
          <p14:tracePt t="181568" x="7810500" y="5141913"/>
          <p14:tracePt t="181581" x="7810500" y="5122863"/>
          <p14:tracePt t="181593" x="7820025" y="5086350"/>
          <p14:tracePt t="181617" x="7827963" y="5076825"/>
          <p14:tracePt t="181758" x="7810500" y="5086350"/>
          <p14:tracePt t="181784" x="7800975" y="5105400"/>
          <p14:tracePt t="181798" x="7791450" y="5105400"/>
          <p14:tracePt t="181812" x="7783513" y="5113338"/>
          <p14:tracePt t="181837" x="7727950" y="5141913"/>
          <p14:tracePt t="181863" x="7654925" y="5159375"/>
          <p14:tracePt t="181875" x="7608888" y="5168900"/>
          <p14:tracePt t="181889" x="7526338" y="5178425"/>
          <p14:tracePt t="181901" x="7435850" y="5178425"/>
          <p14:tracePt t="181925" x="7362825" y="5178425"/>
          <p14:tracePt t="181936" x="7353300" y="5178425"/>
          <p14:tracePt t="181949" x="7316788" y="5178425"/>
          <p14:tracePt t="181976" x="7280275" y="5168900"/>
          <p14:tracePt t="182001" x="7253288" y="5149850"/>
          <p14:tracePt t="182014" x="7216775" y="5132388"/>
          <p14:tracePt t="182026" x="7207250" y="5132388"/>
          <p14:tracePt t="182039" x="7197725" y="5122863"/>
          <p14:tracePt t="182064" x="7170738" y="5095875"/>
          <p14:tracePt t="182077" x="7153275" y="5068888"/>
          <p14:tracePt t="182091" x="7116763" y="5032375"/>
          <p14:tracePt t="182116" x="7097713" y="5003800"/>
          <p14:tracePt t="182128" x="7070725" y="4967288"/>
          <p14:tracePt t="182142" x="7051675" y="4940300"/>
          <p14:tracePt t="182153" x="7043738" y="4903788"/>
          <p14:tracePt t="182167" x="7034213" y="4884738"/>
          <p14:tracePt t="182180" x="7034213" y="4876800"/>
          <p14:tracePt t="182206" x="7024688" y="4830763"/>
          <p14:tracePt t="182216" x="7024688" y="4803775"/>
          <p14:tracePt t="182216" x="7015163" y="4784725"/>
          <p14:tracePt t="182237" x="7015163" y="4738688"/>
          <p14:tracePt t="182250" x="7015163" y="4702175"/>
          <p14:tracePt t="182264" x="6997700" y="4665663"/>
          <p14:tracePt t="182277" x="6997700" y="4648200"/>
          <p14:tracePt t="182290" x="6997700" y="4611688"/>
          <p14:tracePt t="182314" x="6997700" y="4556125"/>
          <p14:tracePt t="182325" x="6997700" y="4548188"/>
          <p14:tracePt t="182338" x="6997700" y="4529138"/>
          <p14:tracePt t="182364" x="7007225" y="4465638"/>
          <p14:tracePt t="182377" x="7024688" y="4446588"/>
          <p14:tracePt t="182392" x="7034213" y="4419600"/>
          <p14:tracePt t="182427" x="7061200" y="4346575"/>
          <p14:tracePt t="182453" x="7080250" y="4329113"/>
          <p14:tracePt t="182465" x="7097713" y="4310063"/>
          <p14:tracePt t="182479" x="7107238" y="4300538"/>
          <p14:tracePt t="182503" x="7116763" y="4283075"/>
          <p14:tracePt t="182515" x="7116763" y="4273550"/>
          <p14:tracePt t="182529" x="7116763" y="4264025"/>
          <p14:tracePt t="182568" x="7134225" y="4256088"/>
          <p14:tracePt t="182594" x="7143750" y="4246563"/>
          <p14:tracePt t="182606" x="7170738" y="4237038"/>
          <p14:tracePt t="182617" x="7189788" y="4227513"/>
          <p14:tracePt t="182644" x="7243763" y="4219575"/>
          <p14:tracePt t="182655" x="7289800" y="4210050"/>
          <p14:tracePt t="182668" x="7343775" y="4210050"/>
          <p14:tracePt t="182681" x="7372350" y="4210050"/>
          <p14:tracePt t="182705" x="7445375" y="4210050"/>
          <p14:tracePt t="182715" x="7499350" y="4210050"/>
          <p14:tracePt t="182730" x="7526338" y="4210050"/>
          <p14:tracePt t="182754" x="7564438" y="4210050"/>
          <p14:tracePt t="182767" x="7572375" y="4210050"/>
          <p14:tracePt t="182779" x="7591425" y="4210050"/>
          <p14:tracePt t="182793" x="7600950" y="4210050"/>
          <p14:tracePt t="182816" x="7664450" y="4210050"/>
          <p14:tracePt t="182844" x="7764463" y="4210050"/>
          <p14:tracePt t="182855" x="7791450" y="4210050"/>
          <p14:tracePt t="182868" x="7820025" y="4210050"/>
          <p14:tracePt t="182893" x="7929563" y="4210050"/>
          <p14:tracePt t="182904" x="7947025" y="4210050"/>
          <p14:tracePt t="182928" x="8039100" y="4210050"/>
          <p14:tracePt t="182952" x="8121650" y="4227513"/>
          <p14:tracePt t="182979" x="8148638" y="4237038"/>
          <p14:tracePt t="183004" x="8194675" y="4256088"/>
          <p14:tracePt t="183016" x="8212138" y="4264025"/>
          <p14:tracePt t="183029" x="8221663" y="4264025"/>
          <p14:tracePt t="183041" x="8221663" y="4273550"/>
          <p14:tracePt t="183066" x="8258175" y="4292600"/>
          <p14:tracePt t="183092" x="8285163" y="4319588"/>
          <p14:tracePt t="183104" x="8321675" y="4346575"/>
          <p14:tracePt t="183116" x="8340725" y="4365625"/>
          <p14:tracePt t="183141" x="8358188" y="4392613"/>
          <p14:tracePt t="183153" x="8385175" y="4429125"/>
          <p14:tracePt t="183177" x="8421688" y="4475163"/>
          <p14:tracePt t="183201" x="8440738" y="4519613"/>
          <p14:tracePt t="183213" x="8450263" y="4548188"/>
          <p14:tracePt t="183236" x="8450263" y="4556125"/>
          <p14:tracePt t="183262" x="8450263" y="4611688"/>
          <p14:tracePt t="183286" x="8450263" y="4648200"/>
          <p14:tracePt t="183310" x="8450263" y="4711700"/>
          <p14:tracePt t="183320" x="8450263" y="4721225"/>
          <p14:tracePt t="183347" x="8450263" y="4784725"/>
          <p14:tracePt t="183370" x="8421688" y="4821238"/>
          <p14:tracePt t="183396" x="8394700" y="4876800"/>
          <p14:tracePt t="183418" x="8331200" y="4967288"/>
          <p14:tracePt t="183431" x="8312150" y="4995863"/>
          <p14:tracePt t="183454" x="8248650" y="5068888"/>
          <p14:tracePt t="183465" x="8221663" y="5086350"/>
          <p14:tracePt t="183479" x="8148638" y="5122863"/>
          <p14:tracePt t="183490" x="8112125" y="5132388"/>
          <p14:tracePt t="183515" x="8002588" y="5141913"/>
          <p14:tracePt t="183527" x="7966075" y="5149850"/>
          <p14:tracePt t="183540" x="7920038" y="5149850"/>
          <p14:tracePt t="183564" x="7800975" y="5149850"/>
          <p14:tracePt t="183576" x="7754938" y="5149850"/>
          <p14:tracePt t="183591" x="7691438" y="5168900"/>
          <p14:tracePt t="183603" x="7673975" y="5168900"/>
          <p14:tracePt t="183627" x="7627938" y="5168900"/>
          <p14:tracePt t="183653" x="7608888" y="5168900"/>
          <p14:tracePt t="183666" x="7600950" y="5178425"/>
          <p14:tracePt t="183680" x="7581900" y="5178425"/>
          <p14:tracePt t="183704" x="7554913" y="5178425"/>
          <p14:tracePt t="183717" x="7526338" y="5178425"/>
          <p14:tracePt t="183730" x="7489825" y="5178425"/>
          <p14:tracePt t="183742" x="7426325" y="5168900"/>
          <p14:tracePt t="183767" x="7353300" y="5159375"/>
          <p14:tracePt t="183781" x="7335838" y="5159375"/>
          <p14:tracePt t="183794" x="7307263" y="5159375"/>
          <p14:tracePt t="183807" x="7289800" y="5159375"/>
          <p14:tracePt t="183818" x="7280275" y="5149850"/>
          <p14:tracePt t="183844" x="7262813" y="5141913"/>
          <p14:tracePt t="183855" x="7253288" y="5132388"/>
          <p14:tracePt t="183869" x="7226300" y="5113338"/>
          <p14:tracePt t="183882" x="7216775" y="5113338"/>
          <p14:tracePt t="183882" x="7197725" y="5105400"/>
          <p14:tracePt t="183897" x="7189788" y="5095875"/>
          <p14:tracePt t="183920" x="7153275" y="5076825"/>
          <p14:tracePt t="183932" x="7143750" y="5068888"/>
          <p14:tracePt t="183958" x="7116763" y="5059363"/>
          <p14:tracePt t="184012" x="7107238" y="5049838"/>
          <p14:tracePt t="184537" x="7124700" y="5049838"/>
          <p14:tracePt t="184563" x="7153275" y="5059363"/>
          <p14:tracePt t="184574" x="7170738" y="5059363"/>
          <p14:tracePt t="184588" x="7207250" y="5059363"/>
          <p14:tracePt t="184600" x="7243763" y="5059363"/>
          <p14:tracePt t="184623" x="7289800" y="5059363"/>
          <p14:tracePt t="184635" x="7326313" y="5059363"/>
          <p14:tracePt t="184650" x="7353300" y="5059363"/>
          <p14:tracePt t="184663" x="7389813" y="5059363"/>
          <p14:tracePt t="184677" x="7416800" y="5059363"/>
          <p14:tracePt t="184700" x="7435850" y="5049838"/>
          <p14:tracePt t="184727" x="7462838" y="5032375"/>
          <p14:tracePt t="184740" x="7472363" y="5022850"/>
          <p14:tracePt t="184765" x="7489825" y="5003800"/>
          <p14:tracePt t="184778" x="7489825" y="4976813"/>
          <p14:tracePt t="184793" x="7499350" y="4940300"/>
          <p14:tracePt t="184804" x="7499350" y="4930775"/>
          <p14:tracePt t="184816" x="7499350" y="4913313"/>
          <p14:tracePt t="184817" x="7508875" y="4884738"/>
          <p14:tracePt t="184843" x="7518400" y="4830763"/>
          <p14:tracePt t="184855" x="7518400" y="4775200"/>
          <p14:tracePt t="184869" x="7526338" y="4738688"/>
          <p14:tracePt t="184881" x="7526338" y="4721225"/>
          <p14:tracePt t="184907" x="7526338" y="4694238"/>
          <p14:tracePt t="184930" x="7526338" y="4657725"/>
          <p14:tracePt t="184955" x="7526338" y="4638675"/>
          <p14:tracePt t="185273" x="7526338" y="4648200"/>
          <p14:tracePt t="185296" x="7545388" y="4675188"/>
          <p14:tracePt t="185320" x="7554913" y="4711700"/>
          <p14:tracePt t="185344" x="7564438" y="4757738"/>
          <p14:tracePt t="185357" x="7572375" y="4784725"/>
          <p14:tracePt t="185369" x="7572375" y="4794250"/>
          <p14:tracePt t="185382" x="7581900" y="4803775"/>
          <p14:tracePt t="185397" x="7591425" y="4830763"/>
          <p14:tracePt t="185409" x="7600950" y="4848225"/>
          <p14:tracePt t="185434" x="7600950" y="4857750"/>
          <p14:tracePt t="185446" x="7618413" y="4894263"/>
          <p14:tracePt t="185461" x="7627938" y="4922838"/>
          <p14:tracePt t="185486" x="7645400" y="4967288"/>
          <p14:tracePt t="185487" x="7645400" y="4976813"/>
          <p14:tracePt t="185512" x="7664450" y="4995863"/>
          <p14:tracePt t="185524" x="7673975" y="5003800"/>
          <p14:tracePt t="185549" x="7673975" y="5013325"/>
          <p14:tracePt t="185574" x="7691438" y="5032375"/>
          <p14:tracePt t="185586" x="7718425" y="5032375"/>
          <p14:tracePt t="185624" x="7747000" y="5032375"/>
          <p14:tracePt t="185636" x="7783513" y="5032375"/>
          <p14:tracePt t="185649" x="7827963" y="5032375"/>
          <p14:tracePt t="185662" x="7847013" y="5032375"/>
          <p14:tracePt t="185686" x="7893050" y="5032375"/>
          <p14:tracePt t="185711" x="7910513" y="5032375"/>
          <p14:tracePt t="185807" x="7920038" y="5022850"/>
          <p14:tracePt t="185967" x="7920038" y="5013325"/>
          <p14:tracePt t="186855" x="7929563" y="5003800"/>
          <p14:tracePt t="186880" x="7956550" y="4995863"/>
          <p14:tracePt t="186907" x="8029575" y="4986338"/>
          <p14:tracePt t="186931" x="8066088" y="4986338"/>
          <p14:tracePt t="186944" x="8093075" y="4986338"/>
          <p14:tracePt t="186957" x="8121650" y="4986338"/>
          <p14:tracePt t="186969" x="8129588" y="4986338"/>
          <p14:tracePt t="186994" x="8148638" y="4986338"/>
          <p14:tracePt t="187005" x="8166100" y="4976813"/>
          <p14:tracePt t="187041" x="8175625" y="4976813"/>
          <p14:tracePt t="188752" x="8158163" y="4986338"/>
          <p14:tracePt t="188778" x="8093075" y="5003800"/>
          <p14:tracePt t="188802" x="8010525" y="5022850"/>
          <p14:tracePt t="188814" x="7937500" y="5040313"/>
          <p14:tracePt t="188828" x="7893050" y="5068888"/>
          <p14:tracePt t="188852" x="7783513" y="5086350"/>
          <p14:tracePt t="188865" x="7727950" y="5122863"/>
          <p14:tracePt t="188879" x="7691438" y="5132388"/>
          <p14:tracePt t="188890" x="7608888" y="5159375"/>
          <p14:tracePt t="188914" x="7518400" y="5186363"/>
          <p14:tracePt t="188927" x="7489825" y="5186363"/>
          <p14:tracePt t="188939" x="7445375" y="5205413"/>
          <p14:tracePt t="188951" x="7399338" y="5241925"/>
          <p14:tracePt t="188977" x="7326313" y="5278438"/>
          <p14:tracePt t="188988" x="7307263" y="5287963"/>
          <p14:tracePt t="189002" x="7262813" y="5314950"/>
          <p14:tracePt t="189027" x="7189788" y="5360988"/>
          <p14:tracePt t="189052" x="7134225" y="5414963"/>
          <p14:tracePt t="189065" x="7097713" y="5441950"/>
          <p14:tracePt t="189079" x="7061200" y="5478463"/>
          <p14:tracePt t="189092" x="7043738" y="5497513"/>
          <p14:tracePt t="189115" x="7024688" y="5524500"/>
          <p14:tracePt t="189127" x="7015163" y="5543550"/>
          <p14:tracePt t="189140" x="7015163" y="5551488"/>
          <p14:tracePt t="189165" x="7007225" y="5580063"/>
          <p14:tracePt t="189178" x="6997700" y="5588000"/>
          <p14:tracePt t="189192" x="6997700" y="5597525"/>
          <p14:tracePt t="189203" x="6997700" y="5607050"/>
          <p14:tracePt t="189227" x="6997700" y="5616575"/>
          <p14:tracePt t="189259" x="6997700" y="5624513"/>
          <p14:tracePt t="189272" x="6997700" y="5634038"/>
          <p14:tracePt t="189284" x="6997700" y="5643563"/>
          <p14:tracePt t="189332" x="6997700" y="5653088"/>
          <p14:tracePt t="189367" x="7015163" y="5689600"/>
          <p14:tracePt t="189379" x="7024688" y="5697538"/>
          <p14:tracePt t="189393" x="7034213" y="5707063"/>
          <p14:tracePt t="189592" x="7043738" y="5707063"/>
          <p14:tracePt t="189615" x="7051675" y="5697538"/>
          <p14:tracePt t="189629" x="7051675" y="5689600"/>
          <p14:tracePt t="189643" x="7051675" y="5670550"/>
          <p14:tracePt t="189667" x="7051675" y="5661025"/>
          <p14:tracePt t="189691" x="7051675" y="5653088"/>
          <p14:tracePt t="189703" x="7051675" y="5634038"/>
          <p14:tracePt t="189728" x="7043738" y="5624513"/>
          <p14:tracePt t="189752" x="7034213" y="5597525"/>
          <p14:tracePt t="189802" x="7015163" y="5580063"/>
          <p14:tracePt t="189813" x="7007225" y="5570538"/>
          <p14:tracePt t="189827" x="6997700" y="5551488"/>
          <p14:tracePt t="189840" x="6997700" y="5543550"/>
          <p14:tracePt t="189865" x="6978650" y="5514975"/>
          <p14:tracePt t="189878" x="6961188" y="5507038"/>
          <p14:tracePt t="189892" x="6951663" y="5497513"/>
          <p14:tracePt t="189915" x="6905625" y="5478463"/>
          <p14:tracePt t="189927" x="6878638" y="5470525"/>
          <p14:tracePt t="189942" x="6842125" y="5461000"/>
          <p14:tracePt t="189954" x="6823075" y="5461000"/>
          <p14:tracePt t="189967" x="6815138" y="5461000"/>
          <p14:tracePt t="189980" x="6796088" y="5451475"/>
          <p14:tracePt t="190006" x="6759575" y="5441950"/>
          <p14:tracePt t="190030" x="6732588" y="5441950"/>
          <p14:tracePt t="190058" x="6696075" y="5441950"/>
          <p14:tracePt t="190083" x="6650038" y="5441950"/>
          <p14:tracePt t="190095" x="6640513" y="5441950"/>
          <p14:tracePt t="190109" x="6623050" y="5441950"/>
          <p14:tracePt t="190119" x="6604000" y="5441950"/>
          <p14:tracePt t="190137" x="6586538" y="5441950"/>
          <p14:tracePt t="190164" x="6577013" y="5451475"/>
          <p14:tracePt t="190188" x="6559550" y="5461000"/>
          <p14:tracePt t="190199" x="6530975" y="5470525"/>
          <p14:tracePt t="190222" x="6513513" y="5487988"/>
          <p14:tracePt t="190233" x="6494463" y="5507038"/>
          <p14:tracePt t="190246" x="6494463" y="5534025"/>
          <p14:tracePt t="190258" x="6486525" y="5543550"/>
          <p14:tracePt t="190296" x="6477000" y="5561013"/>
          <p14:tracePt t="190308" x="6477000" y="5570538"/>
          <p14:tracePt t="190332" x="6467475" y="5597525"/>
          <p14:tracePt t="190344" x="6467475" y="5607050"/>
          <p14:tracePt t="190357" x="6467475" y="5616575"/>
          <p14:tracePt t="190369" x="6467475" y="5624513"/>
          <p14:tracePt t="190394" x="6467475" y="5670550"/>
          <p14:tracePt t="190407" x="6467475" y="5680075"/>
          <p14:tracePt t="190442" x="6477000" y="5743575"/>
          <p14:tracePt t="190453" x="6477000" y="5753100"/>
          <p14:tracePt t="190478" x="6494463" y="5780088"/>
          <p14:tracePt t="190502" x="6503988" y="5799138"/>
          <p14:tracePt t="190503" x="6503988" y="5807075"/>
          <p14:tracePt t="190527" x="6513513" y="5816600"/>
          <p14:tracePt t="190550" x="6530975" y="5816600"/>
          <p14:tracePt t="190563" x="6540500" y="5826125"/>
          <p14:tracePt t="190577" x="6559550" y="5835650"/>
          <p14:tracePt t="190589" x="6567488" y="5835650"/>
          <p14:tracePt t="190614" x="6613525" y="5853113"/>
          <p14:tracePt t="190627" x="6640513" y="5862638"/>
          <p14:tracePt t="190652" x="6669088" y="5872163"/>
          <p14:tracePt t="190678" x="6713538" y="5881688"/>
          <p14:tracePt t="190690" x="6732588" y="5889625"/>
          <p14:tracePt t="190704" x="6750050" y="5889625"/>
          <p14:tracePt t="190729" x="6815138" y="5899150"/>
          <p14:tracePt t="190754" x="6832600" y="5908675"/>
          <p14:tracePt t="190754" x="6851650" y="5908675"/>
          <p14:tracePt t="190766" x="6859588" y="5908675"/>
          <p14:tracePt t="190780" x="6878638" y="5908675"/>
          <p14:tracePt t="190805" x="6905625" y="5908675"/>
          <p14:tracePt t="190816" x="6915150" y="5908675"/>
          <p14:tracePt t="190829" x="6942138" y="5889625"/>
          <p14:tracePt t="190842" x="6969125" y="5889625"/>
          <p14:tracePt t="190866" x="6978650" y="5881688"/>
          <p14:tracePt t="190866" x="6997700" y="5872163"/>
          <p14:tracePt t="190892" x="7015163" y="5843588"/>
          <p14:tracePt t="190903" x="7034213" y="5826125"/>
          <p14:tracePt t="190927" x="7043738" y="5807075"/>
          <p14:tracePt t="190939" x="7051675" y="5789613"/>
          <p14:tracePt t="190951" x="7051675" y="5762625"/>
          <p14:tracePt t="190976" x="7051675" y="5734050"/>
          <p14:tracePt t="191002" x="7051675" y="5689600"/>
          <p14:tracePt t="191014" x="7051675" y="5670550"/>
          <p14:tracePt t="191027" x="7051675" y="5661025"/>
          <p14:tracePt t="191039" x="7051675" y="5653088"/>
          <p14:tracePt t="191064" x="7034213" y="5607050"/>
          <p14:tracePt t="191076" x="7024688" y="5607050"/>
          <p14:tracePt t="191089" x="7015163" y="5597525"/>
          <p14:tracePt t="191114" x="6978650" y="5570538"/>
          <p14:tracePt t="191125" x="6969125" y="5561013"/>
          <p14:tracePt t="191137" x="6951663" y="5551488"/>
          <p14:tracePt t="191149" x="6915150" y="5534025"/>
          <p14:tracePt t="191174" x="6888163" y="5524500"/>
          <p14:tracePt t="191200" x="6859588" y="5514975"/>
          <p14:tracePt t="191223" x="6823075" y="5497513"/>
          <p14:tracePt t="191235" x="6815138" y="5497513"/>
          <p14:tracePt t="191250" x="6796088" y="5497513"/>
          <p14:tracePt t="191262" x="6769100" y="5497513"/>
          <p14:tracePt t="191286" x="6732588" y="5497513"/>
          <p14:tracePt t="191400" x="6723063" y="5497513"/>
          <p14:tracePt t="191424" x="6723063" y="5507038"/>
          <p14:tracePt t="191436" x="6723063" y="5534025"/>
          <p14:tracePt t="191450" x="6723063" y="5570538"/>
          <p14:tracePt t="191475" x="6742113" y="5653088"/>
          <p14:tracePt t="191487" x="6750050" y="5670550"/>
          <p14:tracePt t="191499" x="6786563" y="5734050"/>
          <p14:tracePt t="191512" x="6823075" y="5780088"/>
          <p14:tracePt t="191537" x="6878638" y="5835650"/>
          <p14:tracePt t="191562" x="6978650" y="5889625"/>
          <p14:tracePt t="191587" x="7080250" y="5918200"/>
          <p14:tracePt t="191612" x="7161213" y="5926138"/>
          <p14:tracePt t="191623" x="7197725" y="5935663"/>
          <p14:tracePt t="191637" x="7226300" y="5945188"/>
          <p14:tracePt t="191650" x="7243763" y="5945188"/>
          <p14:tracePt t="191676" x="7289800" y="5954713"/>
          <p14:tracePt t="191688" x="7299325" y="5954713"/>
          <p14:tracePt t="191701" x="7316788" y="5954713"/>
          <p14:tracePt t="191763" x="7326313" y="5954713"/>
          <p14:tracePt t="191788" x="7335838" y="5945188"/>
          <p14:tracePt t="191925" x="7343775" y="5945188"/>
          <p14:tracePt t="205878" x="7408863" y="6008688"/>
          <p14:tracePt t="205902" x="7572375" y="6145213"/>
          <p14:tracePt t="205914" x="7654925" y="6210300"/>
          <p14:tracePt t="205928" x="7810500" y="6319838"/>
          <p14:tracePt t="205941" x="7974013" y="6400800"/>
          <p14:tracePt t="205965" x="8239125" y="6519863"/>
          <p14:tracePt t="205976" x="8340725" y="6583363"/>
          <p14:tracePt t="205992" x="8559800" y="6665913"/>
          <p14:tracePt t="206015" x="8934450" y="6802438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28600"/>
                <a:ext cx="8229600" cy="1143000"/>
              </a:xfrm>
            </p:spPr>
            <p:txBody>
              <a:bodyPr>
                <a:normAutofit fontScale="90000"/>
              </a:bodyPr>
              <a:lstStyle/>
              <a:p>
                <a:pPr/>
                <a:r>
                  <a:rPr lang="en-US" sz="3600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Indirektno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merene</a:t>
                </a:r>
                <a:r>
                  <a:rPr lang="en-US" sz="3600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veli</a:t>
                </a:r>
                <a:r>
                  <a:rPr lang="sr-Latn-RS" sz="3600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čine</a:t>
                </a:r>
                <a:br>
                  <a:rPr lang="sr-Latn-RS" sz="3600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𝒚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𝒚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𝒂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𝒃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28600"/>
                <a:ext cx="8229600" cy="1143000"/>
              </a:xfrm>
              <a:blipFill>
                <a:blip r:embed="rId5"/>
                <a:stretch>
                  <a:fillRect t="-3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AAC29658-F470-4864-8BB6-112BAFDBF8AB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89BEA751-A66C-47E0-9490-6AE75B514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B63652B-DFBF-4885-93CD-6C61EA52C7E2}"/>
                  </a:ext>
                </a:extLst>
              </p:cNvPr>
              <p:cNvSpPr/>
              <p:nvPr/>
            </p:nvSpPr>
            <p:spPr>
              <a:xfrm>
                <a:off x="457200" y="1644429"/>
                <a:ext cx="8534400" cy="49348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19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sr-Latn-RS" sz="1900" i="1">
                            <a:latin typeface="Cambria Math" panose="02040503050406030204" pitchFamily="18" charset="0"/>
                          </a:rPr>
                          <m:t>𝑎𝑏</m:t>
                        </m:r>
                      </m:sub>
                    </m:sSub>
                  </m:oMath>
                </a14:m>
                <a:r>
                  <a:rPr lang="sr-Latn-RS" sz="1900" dirty="0"/>
                  <a:t> je </a:t>
                </a:r>
                <a:r>
                  <a:rPr lang="sr-Latn-RS" sz="1900" b="1" dirty="0">
                    <a:solidFill>
                      <a:srgbClr val="0070C0"/>
                    </a:solidFill>
                  </a:rPr>
                  <a:t>kovarijansa</a:t>
                </a:r>
                <a:r>
                  <a:rPr lang="sr-Latn-RS" sz="1900" dirty="0"/>
                  <a:t> veličina </a:t>
                </a:r>
                <a14:m>
                  <m:oMath xmlns:m="http://schemas.openxmlformats.org/officeDocument/2006/math">
                    <m:r>
                      <a:rPr lang="sr-Latn-RS" sz="19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sr-Latn-RS" sz="1900" dirty="0"/>
                  <a:t> i </a:t>
                </a:r>
                <a14:m>
                  <m:oMath xmlns:m="http://schemas.openxmlformats.org/officeDocument/2006/math">
                    <m:r>
                      <a:rPr lang="sr-Latn-RS" sz="19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sr-Latn-RS" sz="1900" dirty="0"/>
                  <a:t>:</a:t>
                </a:r>
                <a:endParaRPr lang="en-US" sz="19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9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19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sr-Latn-RS" sz="19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𝑎𝑏</m:t>
                          </m:r>
                        </m:sub>
                      </m:sSub>
                      <m:r>
                        <a:rPr lang="sr-Latn-RS" sz="19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19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sr-Latn-RS" sz="19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sz="19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RS" sz="19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sr-Latn-RS" sz="19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sr-Latn-RS" sz="19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sr-Latn-RS" sz="19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19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19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19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sr-Latn-RS" sz="19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sr-Latn-RS" sz="19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sr-Latn-RS" sz="19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sr-Latn-RS" sz="19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sr-Latn-RS" sz="19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sr-Latn-RS" sz="19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sz="19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sr-Latn-RS" sz="1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sr-Latn-RS" sz="1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sr-Latn-RS" sz="1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sr-Latn-RS" sz="19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19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sr-Latn-RS" sz="19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sz="19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RS" sz="19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sr-Latn-RS" sz="19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sr-Latn-RS" sz="19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sr-Latn-RS" sz="19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sr-Latn-RS" sz="19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d>
                          <m:d>
                            <m:d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sr-Latn-RS" sz="19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  <m:r>
                            <a:rPr lang="sr-Latn-RS" sz="1900" i="1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〈"/>
                              <m:endChr m:val="〉"/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sr-Latn-RS" sz="1900" i="1">
                                  <a:latin typeface="Cambria Math" panose="02040503050406030204" pitchFamily="18" charset="0"/>
                                </a:rPr>
                                <m:t>𝑎𝑏</m:t>
                              </m:r>
                            </m:e>
                          </m:d>
                          <m:r>
                            <a:rPr lang="sr-Latn-RS" sz="1900" i="1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〈"/>
                              <m:endChr m:val="〉"/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sr-Latn-RS" sz="19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d>
                            <m:dPr>
                              <m:begChr m:val="〈"/>
                              <m:endChr m:val="〉"/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sr-Latn-RS" sz="19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sr-Latn-RS" sz="1900" dirty="0"/>
              </a:p>
              <a:p>
                <a:endParaRPr lang="sr-Latn-RS" sz="1900" dirty="0"/>
              </a:p>
              <a:p>
                <a:pPr marL="342900" indent="-342900">
                  <a:buFont typeface="Wingdings" panose="05000000000000000000" pitchFamily="2" charset="2"/>
                  <a:buChar char="v"/>
                </a:pPr>
                <a:r>
                  <a:rPr lang="sr-Latn-RS" sz="1900" dirty="0"/>
                  <a:t>kvantitativno opisuje karakter fluktuacija veličina </a:t>
                </a:r>
                <a14:m>
                  <m:oMath xmlns:m="http://schemas.openxmlformats.org/officeDocument/2006/math">
                    <m:r>
                      <a:rPr lang="sr-Latn-RS" sz="19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sr-Latn-RS" sz="1900" dirty="0"/>
                  <a:t> i </a:t>
                </a:r>
                <a14:m>
                  <m:oMath xmlns:m="http://schemas.openxmlformats.org/officeDocument/2006/math">
                    <m:r>
                      <a:rPr lang="sr-Latn-RS" sz="19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sr-Latn-RS" sz="1900" dirty="0"/>
                  <a:t> koje simultano opisuju stanje jednog fizičkog sistema</a:t>
                </a:r>
              </a:p>
              <a:p>
                <a:pPr marL="342900" indent="-342900">
                  <a:buFont typeface="Wingdings" panose="05000000000000000000" pitchFamily="2" charset="2"/>
                  <a:buChar char="v"/>
                </a:pPr>
                <a:r>
                  <a:rPr lang="sr-Latn-RS" sz="1900" dirty="0"/>
                  <a:t>simetričnost: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19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sr-Latn-RS" sz="19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𝒂𝒃</m:t>
                        </m:r>
                      </m:sub>
                    </m:sSub>
                    <m:r>
                      <a:rPr lang="sr-Latn-RS" sz="19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9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19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sr-Latn-RS" sz="19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𝒃𝒂</m:t>
                        </m:r>
                      </m:sub>
                    </m:sSub>
                  </m:oMath>
                </a14:m>
                <a:r>
                  <a:rPr lang="sr-Latn-RS" sz="1900" b="1" dirty="0">
                    <a:solidFill>
                      <a:srgbClr val="0070C0"/>
                    </a:solidFill>
                  </a:rPr>
                  <a:t> </a:t>
                </a:r>
              </a:p>
              <a:p>
                <a:pPr marL="342900" indent="-342900">
                  <a:buFont typeface="Wingdings" panose="05000000000000000000" pitchFamily="2" charset="2"/>
                  <a:buChar char="v"/>
                </a:pPr>
                <a:r>
                  <a:rPr lang="sr-Latn-RS" sz="1900" dirty="0"/>
                  <a:t>kovarijansa neke varijable sa samom sobom je varijansa: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19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sr-Latn-RS" sz="19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𝒂𝒂</m:t>
                        </m:r>
                      </m:sub>
                    </m:sSub>
                    <m:r>
                      <a:rPr lang="sr-Latn-RS" sz="19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9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sr-Latn-RS" sz="19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sr-Latn-RS" sz="19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  <m:sup>
                        <m:r>
                          <a:rPr lang="sr-Latn-RS" sz="19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endParaRPr lang="sr-Latn-RS" sz="1900" b="1" dirty="0"/>
              </a:p>
              <a:p>
                <a:pPr marL="342900" indent="-342900"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19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sr-Latn-RS" sz="19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𝒂𝒃</m:t>
                        </m:r>
                      </m:sub>
                    </m:sSub>
                    <m:r>
                      <a:rPr lang="sr-Latn-RS" sz="19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19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sr-Latn-RS" sz="1900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sr-Latn-RS" sz="1900" dirty="0"/>
                  <a:t>veličine </a:t>
                </a:r>
                <a14:m>
                  <m:oMath xmlns:m="http://schemas.openxmlformats.org/officeDocument/2006/math">
                    <m:r>
                      <a:rPr lang="sr-Latn-RS" sz="19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sr-Latn-RS" sz="1900" dirty="0"/>
                  <a:t> i </a:t>
                </a:r>
                <a14:m>
                  <m:oMath xmlns:m="http://schemas.openxmlformats.org/officeDocument/2006/math">
                    <m:r>
                      <a:rPr lang="sr-Latn-RS" sz="19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sr-Latn-RS" sz="1900" dirty="0"/>
                  <a:t> </a:t>
                </a:r>
                <a:r>
                  <a:rPr lang="sr-Latn-RS" sz="1900" b="1" dirty="0">
                    <a:solidFill>
                      <a:srgbClr val="0070C0"/>
                    </a:solidFill>
                  </a:rPr>
                  <a:t>nisu korelisane</a:t>
                </a:r>
              </a:p>
              <a:p>
                <a:pPr marL="342900" indent="-342900"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19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sr-Latn-RS" sz="19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𝒂𝒃</m:t>
                        </m:r>
                      </m:sub>
                    </m:sSub>
                    <m:r>
                      <a:rPr lang="en-US" sz="19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9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sr-Latn-RS" sz="19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sr-Latn-RS" sz="1900" dirty="0"/>
                  <a:t>veličine </a:t>
                </a:r>
                <a14:m>
                  <m:oMath xmlns:m="http://schemas.openxmlformats.org/officeDocument/2006/math">
                    <m:r>
                      <a:rPr lang="sr-Latn-RS" sz="19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sr-Latn-RS" sz="1900" dirty="0"/>
                  <a:t> i </a:t>
                </a:r>
                <a14:m>
                  <m:oMath xmlns:m="http://schemas.openxmlformats.org/officeDocument/2006/math">
                    <m:r>
                      <a:rPr lang="sr-Latn-RS" sz="19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sr-Latn-RS" sz="1900" dirty="0"/>
                  <a:t> </a:t>
                </a:r>
                <a:r>
                  <a:rPr lang="sr-Latn-RS" sz="1900" b="1" dirty="0">
                    <a:solidFill>
                      <a:srgbClr val="0070C0"/>
                    </a:solidFill>
                  </a:rPr>
                  <a:t>korelisane</a:t>
                </a:r>
                <a:r>
                  <a:rPr lang="sr-Latn-RS" sz="1900" dirty="0"/>
                  <a:t>, i to tim jače što je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19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sr-Latn-RS" sz="1900" i="1">
                            <a:latin typeface="Cambria Math" panose="02040503050406030204" pitchFamily="18" charset="0"/>
                          </a:rPr>
                          <m:t>𝑎𝑏</m:t>
                        </m:r>
                      </m:sub>
                    </m:sSub>
                  </m:oMath>
                </a14:m>
                <a:r>
                  <a:rPr lang="sr-Latn-RS" sz="1900" dirty="0"/>
                  <a:t> veće</a:t>
                </a:r>
              </a:p>
              <a:p>
                <a:pPr marL="342900" indent="-342900"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19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sr-Latn-RS" sz="19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𝒂𝒃</m:t>
                        </m:r>
                      </m:sub>
                    </m:sSub>
                    <m:r>
                      <a:rPr lang="en-US" sz="19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9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sr-Latn-RS" sz="1900" b="1" dirty="0">
                    <a:solidFill>
                      <a:srgbClr val="0070C0"/>
                    </a:solidFill>
                  </a:rPr>
                  <a:t> </a:t>
                </a:r>
                <a:r>
                  <a:rPr lang="sr-Latn-RS" sz="1900" dirty="0"/>
                  <a:t>veličine </a:t>
                </a:r>
                <a14:m>
                  <m:oMath xmlns:m="http://schemas.openxmlformats.org/officeDocument/2006/math">
                    <m:r>
                      <a:rPr lang="sr-Latn-RS" sz="19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sr-Latn-RS" sz="1900" dirty="0"/>
                  <a:t> i </a:t>
                </a:r>
                <a14:m>
                  <m:oMath xmlns:m="http://schemas.openxmlformats.org/officeDocument/2006/math">
                    <m:r>
                      <a:rPr lang="sr-Latn-RS" sz="19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sr-Latn-RS" sz="1900" dirty="0"/>
                  <a:t> su </a:t>
                </a:r>
                <a:r>
                  <a:rPr lang="en-US" sz="1900" b="1" dirty="0" err="1">
                    <a:solidFill>
                      <a:srgbClr val="0070C0"/>
                    </a:solidFill>
                  </a:rPr>
                  <a:t>antikorelisan</a:t>
                </a:r>
                <a:r>
                  <a:rPr lang="sr-Latn-RS" sz="1900" b="1" dirty="0">
                    <a:solidFill>
                      <a:srgbClr val="0070C0"/>
                    </a:solidFill>
                  </a:rPr>
                  <a:t>e</a:t>
                </a:r>
              </a:p>
              <a:p>
                <a:pPr marL="342900" indent="-342900">
                  <a:buFont typeface="Wingdings" panose="05000000000000000000" pitchFamily="2" charset="2"/>
                  <a:buChar char="v"/>
                </a:pPr>
                <a:r>
                  <a:rPr lang="sr-Latn-RS" sz="1900" b="1" dirty="0">
                    <a:solidFill>
                      <a:schemeClr val="accent6">
                        <a:lumMod val="75000"/>
                      </a:schemeClr>
                    </a:solidFill>
                  </a:rPr>
                  <a:t>za nekorelisane veličine slučajne greške propagiraju po kvadraturama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sub>
                        <m:sup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sr-Latn-RS" sz="19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𝜕</m:t>
                                  </m:r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𝜕</m:t>
                                  </m:r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sub>
                        <m:sup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sr-Latn-RS" sz="19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𝜕</m:t>
                                  </m:r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𝜕</m:t>
                                  </m:r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sub>
                        <m:sup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sr-Latn-RS" sz="19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v"/>
                </a:pPr>
                <a:r>
                  <a:rPr lang="sr-Latn-RS" sz="1900" dirty="0"/>
                  <a:t>Švarcova nejednakost: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19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sr-Latn-RS" sz="19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𝒂𝒃</m:t>
                        </m:r>
                      </m:sub>
                    </m:sSub>
                    <m:r>
                      <a:rPr lang="sr-Latn-RS" sz="19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19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19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sr-Latn-RS" sz="19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sSub>
                      <m:sSubPr>
                        <m:ctrlPr>
                          <a:rPr lang="en-US" sz="19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19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sr-Latn-RS" sz="19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endParaRPr lang="en-US" sz="1900" b="1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B63652B-DFBF-4885-93CD-6C61EA52C7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644429"/>
                <a:ext cx="8534400" cy="4934877"/>
              </a:xfrm>
              <a:prstGeom prst="rect">
                <a:avLst/>
              </a:prstGeom>
              <a:blipFill>
                <a:blip r:embed="rId6"/>
                <a:stretch>
                  <a:fillRect l="-500" t="-618" b="-1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4D43C291-BF0D-4960-AB0C-890EDF8E4B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188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227"/>
    </mc:Choice>
    <mc:Fallback xmlns="">
      <p:transition spd="slow" advTm="380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14072" x="539750" y="1871663"/>
          <p14:tracePt t="14086" x="557213" y="1890713"/>
          <p14:tracePt t="14114" x="612775" y="2082800"/>
          <p14:tracePt t="14126" x="630238" y="2155825"/>
          <p14:tracePt t="14140" x="666750" y="2246313"/>
          <p14:tracePt t="14153" x="685800" y="2265363"/>
          <p14:tracePt t="14167" x="693738" y="2301875"/>
          <p14:tracePt t="14194" x="749300" y="2411413"/>
          <p14:tracePt t="14220" x="795338" y="2547938"/>
          <p14:tracePt t="14233" x="822325" y="2574925"/>
          <p14:tracePt t="14247" x="831850" y="2611438"/>
          <p14:tracePt t="14273" x="885825" y="2711450"/>
          <p14:tracePt t="14300" x="949325" y="2813050"/>
          <p14:tracePt t="14314" x="968375" y="2849563"/>
          <p14:tracePt t="14328" x="1004888" y="2876550"/>
          <p14:tracePt t="14340" x="1041400" y="2922588"/>
          <p14:tracePt t="14354" x="1096963" y="2959100"/>
          <p14:tracePt t="14366" x="1133475" y="2986088"/>
          <p14:tracePt t="14392" x="1187450" y="3005138"/>
          <p14:tracePt t="14405" x="1243013" y="3013075"/>
          <p14:tracePt t="14418" x="1287463" y="3013075"/>
          <p14:tracePt t="14432" x="1343025" y="3013075"/>
          <p14:tracePt t="14445" x="1360488" y="3013075"/>
          <p14:tracePt t="14472" x="1389063" y="3005138"/>
          <p14:tracePt t="14499" x="1425575" y="2949575"/>
          <p14:tracePt t="14512" x="1433513" y="2913063"/>
          <p14:tracePt t="14525" x="1433513" y="2903538"/>
          <p14:tracePt t="14553" x="1433513" y="2830513"/>
          <p14:tracePt t="14578" x="1433513" y="2747963"/>
          <p14:tracePt t="14592" x="1416050" y="2730500"/>
          <p14:tracePt t="14607" x="1406525" y="2693988"/>
          <p14:tracePt t="14619" x="1397000" y="2667000"/>
          <p14:tracePt t="14634" x="1397000" y="2657475"/>
          <p14:tracePt t="14634" x="1389063" y="2638425"/>
          <p14:tracePt t="14660" x="1352550" y="2557463"/>
          <p14:tracePt t="14674" x="1333500" y="2520950"/>
          <p14:tracePt t="14688" x="1296988" y="2484438"/>
          <p14:tracePt t="14702" x="1279525" y="2447925"/>
          <p14:tracePt t="14718" x="1250950" y="2419350"/>
          <p14:tracePt t="14731" x="1243013" y="2411413"/>
          <p14:tracePt t="14746" x="1214438" y="2382838"/>
          <p14:tracePt t="14759" x="1206500" y="2374900"/>
          <p14:tracePt t="14773" x="1187450" y="2365375"/>
          <p14:tracePt t="14803" x="1177925" y="2355850"/>
          <p14:tracePt t="14833" x="1150938" y="2346325"/>
          <p14:tracePt t="14860" x="1104900" y="2346325"/>
          <p14:tracePt t="14874" x="1087438" y="2346325"/>
          <p14:tracePt t="14890" x="1058863" y="2346325"/>
          <p14:tracePt t="14904" x="1050925" y="2346325"/>
          <p14:tracePt t="14921" x="1031875" y="2346325"/>
          <p14:tracePt t="14936" x="1022350" y="2346325"/>
          <p14:tracePt t="14950" x="1004888" y="2355850"/>
          <p14:tracePt t="14965" x="977900" y="2365375"/>
          <p14:tracePt t="14982" x="949325" y="2382838"/>
          <p14:tracePt t="14995" x="931863" y="2401888"/>
          <p14:tracePt t="15011" x="922338" y="2419350"/>
          <p14:tracePt t="15026" x="904875" y="2428875"/>
          <p14:tracePt t="15057" x="876300" y="2455863"/>
          <p14:tracePt t="15086" x="868363" y="2501900"/>
          <p14:tracePt t="15115" x="868363" y="2520950"/>
          <p14:tracePt t="15145" x="868363" y="2547938"/>
          <p14:tracePt t="15176" x="895350" y="2584450"/>
          <p14:tracePt t="15190" x="912813" y="2601913"/>
          <p14:tracePt t="15205" x="922338" y="2620963"/>
          <p14:tracePt t="15219" x="941388" y="2638425"/>
          <p14:tracePt t="15236" x="968375" y="2657475"/>
          <p14:tracePt t="15250" x="995363" y="2684463"/>
          <p14:tracePt t="15267" x="1014413" y="2693988"/>
          <p14:tracePt t="15282" x="1050925" y="2703513"/>
          <p14:tracePt t="15298" x="1087438" y="2711450"/>
          <p14:tracePt t="15312" x="1114425" y="2720975"/>
          <p14:tracePt t="15329" x="1141413" y="2720975"/>
          <p14:tracePt t="15343" x="1177925" y="2720975"/>
          <p14:tracePt t="15359" x="1206500" y="2720975"/>
          <p14:tracePt t="15374" x="1233488" y="2720975"/>
          <p14:tracePt t="15391" x="1260475" y="2711450"/>
          <p14:tracePt t="15423" x="1296988" y="2684463"/>
          <p14:tracePt t="15437" x="1306513" y="2674938"/>
          <p14:tracePt t="15454" x="1323975" y="2647950"/>
          <p14:tracePt t="15454" x="1323975" y="2638425"/>
          <p14:tracePt t="15468" x="1333500" y="2620963"/>
          <p14:tracePt t="15483" x="1352550" y="2593975"/>
          <p14:tracePt t="15496" x="1352550" y="2584450"/>
          <p14:tracePt t="15511" x="1360488" y="2547938"/>
          <p14:tracePt t="15524" x="1360488" y="2511425"/>
          <p14:tracePt t="15540" x="1360488" y="2501900"/>
          <p14:tracePt t="15556" x="1360488" y="2474913"/>
          <p14:tracePt t="15585" x="1352550" y="2428875"/>
          <p14:tracePt t="15613" x="1323975" y="2401888"/>
          <p14:tracePt t="15642" x="1296988" y="2355850"/>
          <p14:tracePt t="15672" x="1270000" y="2338388"/>
          <p14:tracePt t="15687" x="1243013" y="2338388"/>
          <p14:tracePt t="15703" x="1233488" y="2328863"/>
          <p14:tracePt t="15718" x="1206500" y="2319338"/>
          <p14:tracePt t="15734" x="1187450" y="2309813"/>
          <p14:tracePt t="15747" x="1169988" y="2309813"/>
          <p14:tracePt t="15763" x="1141413" y="2309813"/>
          <p14:tracePt t="15779" x="1114425" y="2309813"/>
          <p14:tracePt t="15793" x="1087438" y="2309813"/>
          <p14:tracePt t="15809" x="1068388" y="2309813"/>
          <p14:tracePt t="15826" x="1041400" y="2309813"/>
          <p14:tracePt t="15840" x="1031875" y="2309813"/>
          <p14:tracePt t="15857" x="1004888" y="2328863"/>
          <p14:tracePt t="15872" x="995363" y="2338388"/>
          <p14:tracePt t="15888" x="985838" y="2346325"/>
          <p14:tracePt t="15888" x="977900" y="2355850"/>
          <p14:tracePt t="15903" x="968375" y="2365375"/>
          <p14:tracePt t="15919" x="949325" y="2382838"/>
          <p14:tracePt t="15932" x="941388" y="2401888"/>
          <p14:tracePt t="15949" x="931863" y="2428875"/>
          <p14:tracePt t="15964" x="931863" y="2447925"/>
          <p14:tracePt t="15978" x="931863" y="2465388"/>
          <p14:tracePt t="15992" x="922338" y="2492375"/>
          <p14:tracePt t="16008" x="922338" y="2520950"/>
          <p14:tracePt t="16023" x="922338" y="2538413"/>
          <p14:tracePt t="16038" x="931863" y="2565400"/>
          <p14:tracePt t="16052" x="949325" y="2593975"/>
          <p14:tracePt t="16083" x="1014413" y="2657475"/>
          <p14:tracePt t="16111" x="1058863" y="2674938"/>
          <p14:tracePt t="16124" x="1087438" y="2693988"/>
          <p14:tracePt t="16142" x="1104900" y="2711450"/>
          <p14:tracePt t="16172" x="1114425" y="2720975"/>
          <p14:tracePt t="16424" x="1114425" y="2740025"/>
          <p14:tracePt t="16453" x="1150938" y="2776538"/>
          <p14:tracePt t="16467" x="1187450" y="2784475"/>
          <p14:tracePt t="16482" x="1223963" y="2757488"/>
          <p14:tracePt t="16793" x="1250950" y="2720975"/>
          <p14:tracePt t="16805" x="1270000" y="2684463"/>
          <p14:tracePt t="16821" x="1270000" y="2667000"/>
          <p14:tracePt t="16919" x="1260475" y="2657475"/>
          <p14:tracePt t="16949" x="1260475" y="2647950"/>
          <p14:tracePt t="16978" x="1279525" y="2638425"/>
          <p14:tracePt t="17009" x="1287463" y="2638425"/>
          <p14:tracePt t="17464" x="1296988" y="2630488"/>
          <p14:tracePt t="17476" x="1316038" y="2620963"/>
          <p14:tracePt t="17490" x="1343025" y="2611438"/>
          <p14:tracePt t="17505" x="1352550" y="2601913"/>
          <p14:tracePt t="17535" x="1433513" y="2574925"/>
          <p14:tracePt t="17561" x="1479550" y="2557463"/>
          <p14:tracePt t="17587" x="1516063" y="2547938"/>
          <p14:tracePt t="17601" x="1535113" y="2528888"/>
          <p14:tracePt t="17616" x="1543050" y="2511425"/>
          <p14:tracePt t="17645" x="1579563" y="2465388"/>
          <p14:tracePt t="17675" x="1608138" y="2411413"/>
          <p14:tracePt t="17705" x="1625600" y="2365375"/>
          <p14:tracePt t="17737" x="1635125" y="2319338"/>
          <p14:tracePt t="17766" x="1635125" y="2282825"/>
          <p14:tracePt t="17781" x="1635125" y="2265363"/>
          <p14:tracePt t="17809" x="1635125" y="2246313"/>
          <p14:tracePt t="17825" x="1635125" y="2236788"/>
          <p14:tracePt t="17839" x="1635125" y="2228850"/>
          <p14:tracePt t="18034" x="1635125" y="2246313"/>
          <p14:tracePt t="18062" x="1635125" y="2292350"/>
          <p14:tracePt t="18091" x="1644650" y="2355850"/>
          <p14:tracePt t="18106" x="1644650" y="2382838"/>
          <p14:tracePt t="18122" x="1644650" y="2419350"/>
          <p14:tracePt t="18152" x="1654175" y="2484438"/>
          <p14:tracePt t="18166" x="1654175" y="2511425"/>
          <p14:tracePt t="18181" x="1654175" y="2547938"/>
          <p14:tracePt t="18196" x="1654175" y="2574925"/>
          <p14:tracePt t="18210" x="1654175" y="2601913"/>
          <p14:tracePt t="18225" x="1654175" y="2620963"/>
          <p14:tracePt t="18240" x="1654175" y="2657475"/>
          <p14:tracePt t="18254" x="1654175" y="2674938"/>
          <p14:tracePt t="18267" x="1662113" y="2693988"/>
          <p14:tracePt t="18282" x="1662113" y="2703513"/>
          <p14:tracePt t="18308" x="1662113" y="2720975"/>
          <p14:tracePt t="18504" x="1662113" y="2730500"/>
          <p14:tracePt t="18631" x="1662113" y="2740025"/>
          <p14:tracePt t="19022" x="1671638" y="2740025"/>
          <p14:tracePt t="19037" x="1708150" y="2720975"/>
          <p14:tracePt t="19053" x="1735138" y="2703513"/>
          <p14:tracePt t="19067" x="1771650" y="2674938"/>
          <p14:tracePt t="19082" x="1817688" y="2638425"/>
          <p14:tracePt t="19095" x="1854200" y="2611438"/>
          <p14:tracePt t="19125" x="1909763" y="2574925"/>
          <p14:tracePt t="19151" x="1936750" y="2547938"/>
          <p14:tracePt t="19165" x="1963738" y="2520950"/>
          <p14:tracePt t="19181" x="1973263" y="2511425"/>
          <p14:tracePt t="19193" x="1982788" y="2501900"/>
          <p14:tracePt t="19729" x="2009775" y="2501900"/>
          <p14:tracePt t="19742" x="2036763" y="2501900"/>
          <p14:tracePt t="19758" x="2082800" y="2501900"/>
          <p14:tracePt t="19773" x="2119313" y="2501900"/>
          <p14:tracePt t="19789" x="2174875" y="2511425"/>
          <p14:tracePt t="19804" x="2219325" y="2528888"/>
          <p14:tracePt t="19820" x="2255838" y="2547938"/>
          <p14:tracePt t="19834" x="2292350" y="2565400"/>
          <p14:tracePt t="19850" x="2328863" y="2584450"/>
          <p14:tracePt t="19865" x="2365375" y="2601913"/>
          <p14:tracePt t="19878" x="2374900" y="2601913"/>
          <p14:tracePt t="19893" x="2401888" y="2620963"/>
          <p14:tracePt t="19909" x="2401888" y="2630488"/>
          <p14:tracePt t="19923" x="2411413" y="2638425"/>
          <p14:tracePt t="19939" x="2420938" y="2647950"/>
          <p14:tracePt t="19954" x="2438400" y="2657475"/>
          <p14:tracePt t="19984" x="2447925" y="2667000"/>
          <p14:tracePt t="20883" x="2457450" y="2667000"/>
          <p14:tracePt t="20911" x="2493963" y="2667000"/>
          <p14:tracePt t="20924" x="2547938" y="2667000"/>
          <p14:tracePt t="20940" x="2584450" y="2667000"/>
          <p14:tracePt t="20954" x="2620963" y="2667000"/>
          <p14:tracePt t="20970" x="2640013" y="2667000"/>
          <p14:tracePt t="20984" x="2667000" y="2667000"/>
          <p14:tracePt t="21001" x="2676525" y="2667000"/>
          <p14:tracePt t="21015" x="2695575" y="2667000"/>
          <p14:tracePt t="21047" x="2713038" y="2667000"/>
          <p14:tracePt t="21062" x="2732088" y="2667000"/>
          <p14:tracePt t="21102" x="2740025" y="2667000"/>
          <p14:tracePt t="21712" x="2749550" y="2667000"/>
          <p14:tracePt t="24031" x="2740025" y="2667000"/>
          <p14:tracePt t="24110" x="2722563" y="2674938"/>
          <p14:tracePt t="24123" x="2722563" y="2684463"/>
          <p14:tracePt t="24168" x="2713038" y="2693988"/>
          <p14:tracePt t="24198" x="2703513" y="2703513"/>
          <p14:tracePt t="24212" x="2686050" y="2720975"/>
          <p14:tracePt t="24226" x="2657475" y="2730500"/>
          <p14:tracePt t="24244" x="2649538" y="2740025"/>
          <p14:tracePt t="24276" x="2603500" y="2767013"/>
          <p14:tracePt t="24294" x="2566988" y="2784475"/>
          <p14:tracePt t="24308" x="2540000" y="2803525"/>
          <p14:tracePt t="24324" x="2503488" y="2820988"/>
          <p14:tracePt t="24338" x="2438400" y="2840038"/>
          <p14:tracePt t="24353" x="2365375" y="2867025"/>
          <p14:tracePt t="24367" x="2301875" y="2876550"/>
          <p14:tracePt t="24384" x="2247900" y="2886075"/>
          <p14:tracePt t="24411" x="2119313" y="2894013"/>
          <p14:tracePt t="24441" x="1973263" y="2903538"/>
          <p14:tracePt t="24455" x="1946275" y="2903538"/>
          <p14:tracePt t="24456" x="1909763" y="2913063"/>
          <p14:tracePt t="24472" x="1854200" y="2913063"/>
          <p14:tracePt t="24501" x="1790700" y="2913063"/>
          <p14:tracePt t="24530" x="1727200" y="2913063"/>
          <p14:tracePt t="24543" x="1708150" y="2903538"/>
          <p14:tracePt t="24559" x="1681163" y="2876550"/>
          <p14:tracePt t="24572" x="1654175" y="2849563"/>
          <p14:tracePt t="24587" x="1635125" y="2830513"/>
          <p14:tracePt t="24602" x="1589088" y="2747963"/>
          <p14:tracePt t="24616" x="1535113" y="2684463"/>
          <p14:tracePt t="24646" x="1489075" y="2593975"/>
          <p14:tracePt t="24660" x="1452563" y="2528888"/>
          <p14:tracePt t="24674" x="1425575" y="2455863"/>
          <p14:tracePt t="24690" x="1416050" y="2392363"/>
          <p14:tracePt t="24706" x="1379538" y="2328863"/>
          <p14:tracePt t="24720" x="1370013" y="2292350"/>
          <p14:tracePt t="24736" x="1370013" y="2273300"/>
          <p14:tracePt t="24751" x="1370013" y="2246313"/>
          <p14:tracePt t="24780" x="1370013" y="2200275"/>
          <p14:tracePt t="24794" x="1370013" y="2192338"/>
          <p14:tracePt t="24807" x="1370013" y="2173288"/>
          <p14:tracePt t="24823" x="1370013" y="2146300"/>
          <p14:tracePt t="24839" x="1397000" y="2109788"/>
          <p14:tracePt t="24853" x="1416050" y="2082800"/>
          <p14:tracePt t="24869" x="1443038" y="2046288"/>
          <p14:tracePt t="24883" x="1462088" y="2027238"/>
          <p14:tracePt t="24898" x="1489075" y="2000250"/>
          <p14:tracePt t="24913" x="1506538" y="1981200"/>
          <p14:tracePt t="24942" x="1562100" y="1963738"/>
          <p14:tracePt t="24972" x="1608138" y="1944688"/>
          <p14:tracePt t="25003" x="1671638" y="1935163"/>
          <p14:tracePt t="25031" x="1727200" y="1935163"/>
          <p14:tracePt t="25045" x="1808163" y="1927225"/>
          <p14:tracePt t="25061" x="1881188" y="1927225"/>
          <p14:tracePt t="25074" x="1954213" y="1917700"/>
          <p14:tracePt t="25082" x="1990725" y="1917700"/>
          <p14:tracePt t="25109" x="2082800" y="1917700"/>
          <p14:tracePt t="25124" x="2155825" y="1917700"/>
          <p14:tracePt t="25142" x="2201863" y="1917700"/>
          <p14:tracePt t="25168" x="2311400" y="1917700"/>
          <p14:tracePt t="25182" x="2357438" y="1917700"/>
          <p14:tracePt t="25196" x="2401888" y="1917700"/>
          <p14:tracePt t="25225" x="2466975" y="1917700"/>
          <p14:tracePt t="25255" x="2576513" y="1917700"/>
          <p14:tracePt t="25284" x="2667000" y="1935163"/>
          <p14:tracePt t="25311" x="2703513" y="1944688"/>
          <p14:tracePt t="25324" x="2722563" y="1954213"/>
          <p14:tracePt t="25340" x="2749550" y="1963738"/>
          <p14:tracePt t="25355" x="2786063" y="1981200"/>
          <p14:tracePt t="25370" x="2813050" y="1990725"/>
          <p14:tracePt t="25383" x="2832100" y="2000250"/>
          <p14:tracePt t="25398" x="2849563" y="2017713"/>
          <p14:tracePt t="25412" x="2868613" y="2036763"/>
          <p14:tracePt t="25439" x="2905125" y="2073275"/>
          <p14:tracePt t="25452" x="2932113" y="2100263"/>
          <p14:tracePt t="25468" x="2941638" y="2109788"/>
          <p14:tracePt t="25481" x="2941638" y="2119313"/>
          <p14:tracePt t="25494" x="2959100" y="2146300"/>
          <p14:tracePt t="25507" x="2968625" y="2182813"/>
          <p14:tracePt t="25522" x="2978150" y="2236788"/>
          <p14:tracePt t="25536" x="2978150" y="2282825"/>
          <p14:tracePt t="25564" x="2978150" y="2365375"/>
          <p14:tracePt t="25577" x="2978150" y="2382838"/>
          <p14:tracePt t="25592" x="2978150" y="2419350"/>
          <p14:tracePt t="25606" x="2978150" y="2465388"/>
          <p14:tracePt t="25620" x="2978150" y="2528888"/>
          <p14:tracePt t="25633" x="2995613" y="2557463"/>
          <p14:tracePt t="25649" x="2995613" y="2584450"/>
          <p14:tracePt t="25663" x="2995613" y="2620963"/>
          <p14:tracePt t="25677" x="2995613" y="2647950"/>
          <p14:tracePt t="25704" x="2987675" y="2703513"/>
          <p14:tracePt t="25717" x="2978150" y="2740025"/>
          <p14:tracePt t="25733" x="2968625" y="2776538"/>
          <p14:tracePt t="25746" x="2951163" y="2813050"/>
          <p14:tracePt t="25760" x="2932113" y="2840038"/>
          <p14:tracePt t="25775" x="2914650" y="2857500"/>
          <p14:tracePt t="25790" x="2895600" y="2876550"/>
          <p14:tracePt t="25805" x="2878138" y="2903538"/>
          <p14:tracePt t="25822" x="2868613" y="2922588"/>
          <p14:tracePt t="25822" x="2859088" y="2930525"/>
          <p14:tracePt t="25835" x="2841625" y="2949575"/>
          <p14:tracePt t="25863" x="2795588" y="2968625"/>
          <p14:tracePt t="25890" x="2722563" y="2976563"/>
          <p14:tracePt t="25905" x="2676525" y="2986088"/>
          <p14:tracePt t="25922" x="2613025" y="2986088"/>
          <p14:tracePt t="25951" x="2484438" y="2986088"/>
          <p14:tracePt t="25966" x="2411413" y="2986088"/>
          <p14:tracePt t="25980" x="2393950" y="2986088"/>
          <p14:tracePt t="25995" x="2320925" y="2995613"/>
          <p14:tracePt t="26010" x="2255838" y="2995613"/>
          <p14:tracePt t="26024" x="2228850" y="2995613"/>
          <p14:tracePt t="26044" x="2146300" y="2995613"/>
          <p14:tracePt t="26057" x="2136775" y="2995613"/>
          <p14:tracePt t="26073" x="2073275" y="2995613"/>
          <p14:tracePt t="26087" x="2036763" y="2995613"/>
          <p14:tracePt t="26112" x="1946275" y="2995613"/>
          <p14:tracePt t="26140" x="1890713" y="2995613"/>
          <p14:tracePt t="26154" x="1836738" y="2986088"/>
          <p14:tracePt t="26170" x="1800225" y="2976563"/>
          <p14:tracePt t="26183" x="1781175" y="2976563"/>
          <p14:tracePt t="26198" x="1735138" y="2968625"/>
          <p14:tracePt t="26224" x="1671638" y="2959100"/>
          <p14:tracePt t="26253" x="1654175" y="2949575"/>
          <p14:tracePt t="26282" x="1644650" y="2940050"/>
          <p14:tracePt t="26322" x="1644650" y="2930525"/>
          <p14:tracePt t="26336" x="1617663" y="2922588"/>
          <p14:tracePt t="26388" x="1608138" y="2913063"/>
          <p14:tracePt t="26402" x="1598613" y="2903538"/>
          <p14:tracePt t="26418" x="1589088" y="2886075"/>
          <p14:tracePt t="26432" x="1579563" y="2867025"/>
          <p14:tracePt t="26432" x="1579563" y="2849563"/>
          <p14:tracePt t="26446" x="1571625" y="2830513"/>
          <p14:tracePt t="26459" x="1571625" y="2820988"/>
          <p14:tracePt t="26473" x="1562100" y="2794000"/>
          <p14:tracePt t="26504" x="1552575" y="2720975"/>
          <p14:tracePt t="26532" x="1552575" y="2657475"/>
          <p14:tracePt t="26559" x="1552575" y="2630488"/>
          <p14:tracePt t="26573" x="1552575" y="2601913"/>
          <p14:tracePt t="26589" x="1552575" y="2574925"/>
          <p14:tracePt t="26617" x="1552575" y="2538413"/>
          <p14:tracePt t="26645" x="1562100" y="2455863"/>
          <p14:tracePt t="26674" x="1571625" y="2392363"/>
          <p14:tracePt t="26704" x="1571625" y="2338388"/>
          <p14:tracePt t="26734" x="1579563" y="2301875"/>
          <p14:tracePt t="26747" x="1579563" y="2292350"/>
          <p14:tracePt t="26763" x="1579563" y="2273300"/>
          <p14:tracePt t="26778" x="1589088" y="2255838"/>
          <p14:tracePt t="26792" x="1598613" y="2246313"/>
          <p14:tracePt t="26808" x="1608138" y="2228850"/>
          <p14:tracePt t="26824" x="1617663" y="2219325"/>
          <p14:tracePt t="26839" x="1625600" y="2192338"/>
          <p14:tracePt t="26855" x="1635125" y="2173288"/>
          <p14:tracePt t="26870" x="1644650" y="2163763"/>
          <p14:tracePt t="26886" x="1654175" y="2146300"/>
          <p14:tracePt t="26900" x="1662113" y="2136775"/>
          <p14:tracePt t="26917" x="1671638" y="2127250"/>
          <p14:tracePt t="26930" x="1690688" y="2109788"/>
          <p14:tracePt t="26945" x="1698625" y="2100263"/>
          <p14:tracePt t="26959" x="1708150" y="2090738"/>
          <p14:tracePt t="26973" x="1727200" y="2082800"/>
          <p14:tracePt t="27004" x="1763713" y="2082800"/>
          <p14:tracePt t="27034" x="1817688" y="2054225"/>
          <p14:tracePt t="27061" x="1917700" y="2046288"/>
          <p14:tracePt t="27093" x="2046288" y="2036763"/>
          <p14:tracePt t="27122" x="2165350" y="2036763"/>
          <p14:tracePt t="27137" x="2238375" y="2036763"/>
          <p14:tracePt t="27150" x="2284413" y="2036763"/>
          <p14:tracePt t="27164" x="2357438" y="2036763"/>
          <p14:tracePt t="27178" x="2401888" y="2036763"/>
          <p14:tracePt t="27207" x="2520950" y="2054225"/>
          <p14:tracePt t="27222" x="2576513" y="2063750"/>
          <p14:tracePt t="27237" x="2649538" y="2073275"/>
          <p14:tracePt t="27252" x="2713038" y="2073275"/>
          <p14:tracePt t="27282" x="2786063" y="2082800"/>
          <p14:tracePt t="27311" x="2822575" y="2082800"/>
          <p14:tracePt t="27324" x="2832100" y="2082800"/>
          <p14:tracePt t="27340" x="2841625" y="2082800"/>
          <p14:tracePt t="27371" x="2868613" y="2090738"/>
          <p14:tracePt t="27385" x="2886075" y="2090738"/>
          <p14:tracePt t="27400" x="2895600" y="2100263"/>
          <p14:tracePt t="27443" x="2905125" y="2100263"/>
          <p14:tracePt t="27456" x="2922588" y="2109788"/>
          <p14:tracePt t="27486" x="2932113" y="2119313"/>
          <p14:tracePt t="27514" x="2932113" y="2146300"/>
          <p14:tracePt t="27527" x="2941638" y="2173288"/>
          <p14:tracePt t="27542" x="2941638" y="2192338"/>
          <p14:tracePt t="27556" x="2941638" y="2219325"/>
          <p14:tracePt t="27571" x="2941638" y="2255838"/>
          <p14:tracePt t="27584" x="2941638" y="2292350"/>
          <p14:tracePt t="27599" x="2941638" y="2309813"/>
          <p14:tracePt t="27600" x="2941638" y="2328863"/>
          <p14:tracePt t="27614" x="2941638" y="2355850"/>
          <p14:tracePt t="27629" x="2941638" y="2382838"/>
          <p14:tracePt t="27642" x="2941638" y="2401888"/>
          <p14:tracePt t="27671" x="2941638" y="2484438"/>
          <p14:tracePt t="27701" x="2941638" y="2557463"/>
          <p14:tracePt t="27727" x="2941638" y="2638425"/>
          <p14:tracePt t="27741" x="2941638" y="2667000"/>
          <p14:tracePt t="27742" x="2941638" y="2684463"/>
          <p14:tracePt t="27756" x="2941638" y="2711450"/>
          <p14:tracePt t="27772" x="2941638" y="2757488"/>
          <p14:tracePt t="27788" x="2941638" y="2794000"/>
          <p14:tracePt t="27804" x="2941638" y="2820988"/>
          <p14:tracePt t="27817" x="2941638" y="2849563"/>
          <p14:tracePt t="27834" x="2941638" y="2867025"/>
          <p14:tracePt t="27849" x="2941638" y="2876550"/>
          <p14:tracePt t="27931" x="2959100" y="2867025"/>
          <p14:tracePt t="27944" x="2995613" y="2820988"/>
          <p14:tracePt t="27961" x="3041650" y="2776538"/>
          <p14:tracePt t="27976" x="3078163" y="2720975"/>
          <p14:tracePt t="27992" x="3105150" y="2684463"/>
          <p14:tracePt t="28007" x="3133725" y="2630488"/>
          <p14:tracePt t="28026" x="3151188" y="2584450"/>
          <p14:tracePt t="28041" x="3160713" y="2528888"/>
          <p14:tracePt t="28059" x="3170238" y="2484438"/>
          <p14:tracePt t="28073" x="3178175" y="2419350"/>
          <p14:tracePt t="28089" x="3178175" y="2401888"/>
          <p14:tracePt t="28103" x="3178175" y="2374900"/>
          <p14:tracePt t="28119" x="3178175" y="2355850"/>
          <p14:tracePt t="28132" x="3178175" y="2328863"/>
          <p14:tracePt t="28148" x="3178175" y="2319338"/>
          <p14:tracePt t="28162" x="3178175" y="2301875"/>
          <p14:tracePt t="28178" x="3178175" y="2282825"/>
          <p14:tracePt t="28195" x="3178175" y="2255838"/>
          <p14:tracePt t="28226" x="3178175" y="2236788"/>
          <p14:tracePt t="28241" x="3178175" y="2219325"/>
          <p14:tracePt t="28256" x="3178175" y="2209800"/>
          <p14:tracePt t="28399" x="3178175" y="2255838"/>
          <p14:tracePt t="28414" x="3170238" y="2282825"/>
          <p14:tracePt t="28430" x="3170238" y="2319338"/>
          <p14:tracePt t="28444" x="3170238" y="2338388"/>
          <p14:tracePt t="28460" x="3170238" y="2365375"/>
          <p14:tracePt t="28475" x="3170238" y="2401888"/>
          <p14:tracePt t="28491" x="3170238" y="2438400"/>
          <p14:tracePt t="28507" x="3170238" y="2465388"/>
          <p14:tracePt t="28522" x="3170238" y="2492375"/>
          <p14:tracePt t="28536" x="3170238" y="2520950"/>
          <p14:tracePt t="28553" x="3170238" y="2538413"/>
          <p14:tracePt t="28566" x="3170238" y="2565400"/>
          <p14:tracePt t="28583" x="3170238" y="2593975"/>
          <p14:tracePt t="28598" x="3170238" y="2611438"/>
          <p14:tracePt t="28613" x="3170238" y="2630488"/>
          <p14:tracePt t="28628" x="3170238" y="2638425"/>
          <p14:tracePt t="28644" x="3170238" y="2657475"/>
          <p14:tracePt t="28658" x="3170238" y="2674938"/>
          <p14:tracePt t="28674" x="3170238" y="2684463"/>
          <p14:tracePt t="28704" x="3178175" y="2711450"/>
          <p14:tracePt t="28736" x="3187700" y="2740025"/>
          <p14:tracePt t="28765" x="3187700" y="2747963"/>
          <p14:tracePt t="28821" x="3197225" y="2767013"/>
          <p14:tracePt t="28852" x="3206750" y="2767013"/>
          <p14:tracePt t="28894" x="3233738" y="2776538"/>
          <p14:tracePt t="28922" x="3260725" y="2776538"/>
          <p14:tracePt t="28952" x="3297238" y="2794000"/>
          <p14:tracePt t="28983" x="3325813" y="2794000"/>
          <p14:tracePt t="29011" x="3398838" y="2794000"/>
          <p14:tracePt t="29024" x="3406775" y="2794000"/>
          <p14:tracePt t="29032" x="3425825" y="2794000"/>
          <p14:tracePt t="29046" x="3452813" y="2784475"/>
          <p14:tracePt t="29074" x="3516313" y="2767013"/>
          <p14:tracePt t="29087" x="3516313" y="2757488"/>
          <p14:tracePt t="29122" x="3525838" y="2757488"/>
          <p14:tracePt t="29162" x="3535363" y="2757488"/>
          <p14:tracePt t="29175" x="3562350" y="2747963"/>
          <p14:tracePt t="29190" x="3581400" y="2747963"/>
          <p14:tracePt t="29204" x="3598863" y="2747963"/>
          <p14:tracePt t="29232" x="3635375" y="2747963"/>
          <p14:tracePt t="29259" x="3671888" y="2747963"/>
          <p14:tracePt t="29273" x="3690938" y="2747963"/>
          <p14:tracePt t="29287" x="3727450" y="2740025"/>
          <p14:tracePt t="29300" x="3754438" y="2740025"/>
          <p14:tracePt t="29315" x="3763963" y="2740025"/>
          <p14:tracePt t="29342" x="3800475" y="2730500"/>
          <p14:tracePt t="29371" x="3846513" y="2720975"/>
          <p14:tracePt t="29400" x="3873500" y="2720975"/>
          <p14:tracePt t="29414" x="3883025" y="2711450"/>
          <p14:tracePt t="29441" x="3890963" y="2711450"/>
          <p14:tracePt t="29481" x="3900488" y="2703513"/>
          <p14:tracePt t="29509" x="3937000" y="2684463"/>
          <p14:tracePt t="29523" x="3946525" y="2674938"/>
          <p14:tracePt t="29542" x="3956050" y="2674938"/>
          <p14:tracePt t="29571" x="3963988" y="2667000"/>
          <p14:tracePt t="29585" x="3973513" y="2657475"/>
          <p14:tracePt t="29628" x="3973513" y="2647950"/>
          <p14:tracePt t="29654" x="3992563" y="2638425"/>
          <p14:tracePt t="29682" x="4000500" y="2630488"/>
          <p14:tracePt t="29709" x="4010025" y="2611438"/>
          <p14:tracePt t="29725" x="4010025" y="2593975"/>
          <p14:tracePt t="29740" x="4019550" y="2584450"/>
          <p14:tracePt t="29755" x="4019550" y="2557463"/>
          <p14:tracePt t="29772" x="4019550" y="2538413"/>
          <p14:tracePt t="29785" x="4029075" y="2511425"/>
          <p14:tracePt t="29801" x="4029075" y="2492375"/>
          <p14:tracePt t="29816" x="4029075" y="2455863"/>
          <p14:tracePt t="29832" x="4029075" y="2428875"/>
          <p14:tracePt t="29846" x="4029075" y="2411413"/>
          <p14:tracePt t="29862" x="4029075" y="2401888"/>
          <p14:tracePt t="29875" x="4029075" y="2392363"/>
          <p14:tracePt t="29906" x="4029075" y="2346325"/>
          <p14:tracePt t="29935" x="4029075" y="2328863"/>
          <p14:tracePt t="29952" x="4029075" y="2301875"/>
          <p14:tracePt t="29968" x="4019550" y="2273300"/>
          <p14:tracePt t="30009" x="4010025" y="2236788"/>
          <p14:tracePt t="30022" x="4010025" y="2228850"/>
          <p14:tracePt t="30038" x="4010025" y="2219325"/>
          <p14:tracePt t="30052" x="4000500" y="2209800"/>
          <p14:tracePt t="30080" x="3992563" y="2200275"/>
          <p14:tracePt t="30123" x="3983038" y="2200275"/>
          <p14:tracePt t="30151" x="3963988" y="2200275"/>
          <p14:tracePt t="30180" x="3937000" y="2200275"/>
          <p14:tracePt t="30194" x="3927475" y="2200275"/>
          <p14:tracePt t="30208" x="3910013" y="2200275"/>
          <p14:tracePt t="30222" x="3900488" y="2200275"/>
          <p14:tracePt t="30237" x="3854450" y="2200275"/>
          <p14:tracePt t="30252" x="3810000" y="2200275"/>
          <p14:tracePt t="30266" x="3763963" y="2200275"/>
          <p14:tracePt t="30295" x="3671888" y="2192338"/>
          <p14:tracePt t="30323" x="3635375" y="2192338"/>
          <p14:tracePt t="30351" x="3581400" y="2192338"/>
          <p14:tracePt t="30380" x="3508375" y="2182813"/>
          <p14:tracePt t="30393" x="3471863" y="2182813"/>
          <p14:tracePt t="30408" x="3435350" y="2182813"/>
          <p14:tracePt t="30423" x="3398838" y="2182813"/>
          <p14:tracePt t="30438" x="3362325" y="2182813"/>
          <p14:tracePt t="30453" x="3333750" y="2182813"/>
          <p14:tracePt t="30469" x="3316288" y="2182813"/>
          <p14:tracePt t="30483" x="3306763" y="2182813"/>
          <p14:tracePt t="30511" x="3260725" y="2173288"/>
          <p14:tracePt t="30512" x="3252788" y="2173288"/>
          <p14:tracePt t="30540" x="3214688" y="2173288"/>
          <p14:tracePt t="30555" x="3197225" y="2173288"/>
          <p14:tracePt t="30571" x="3178175" y="2173288"/>
          <p14:tracePt t="30584" x="3160713" y="2173288"/>
          <p14:tracePt t="30600" x="3151188" y="2173288"/>
          <p14:tracePt t="30614" x="3114675" y="2173288"/>
          <p14:tracePt t="30628" x="3105150" y="2173288"/>
          <p14:tracePt t="30658" x="3087688" y="2173288"/>
          <p14:tracePt t="30672" x="3078163" y="2173288"/>
          <p14:tracePt t="30821" x="3068638" y="2192338"/>
          <p14:tracePt t="30835" x="3060700" y="2192338"/>
          <p14:tracePt t="30851" x="3060700" y="2209800"/>
          <p14:tracePt t="30880" x="3060700" y="2255838"/>
          <p14:tracePt t="30895" x="3060700" y="2282825"/>
          <p14:tracePt t="30911" x="3060700" y="2301875"/>
          <p14:tracePt t="30925" x="3060700" y="2338388"/>
          <p14:tracePt t="30941" x="3060700" y="2382838"/>
          <p14:tracePt t="30956" x="3060700" y="2411413"/>
          <p14:tracePt t="30971" x="3060700" y="2419350"/>
          <p14:tracePt t="30986" x="3060700" y="2447925"/>
          <p14:tracePt t="31003" x="3060700" y="2474913"/>
          <p14:tracePt t="31016" x="3060700" y="2492375"/>
          <p14:tracePt t="31032" x="3060700" y="2520950"/>
          <p14:tracePt t="31046" x="3060700" y="2547938"/>
          <p14:tracePt t="31074" x="3060700" y="2574925"/>
          <p14:tracePt t="31103" x="3060700" y="2601913"/>
          <p14:tracePt t="31133" x="3060700" y="2630488"/>
          <p14:tracePt t="31163" x="3060700" y="2647950"/>
          <p14:tracePt t="31178" x="3060700" y="2657475"/>
          <p14:tracePt t="31221" x="3060700" y="2667000"/>
          <p14:tracePt t="31235" x="3068638" y="2674938"/>
          <p14:tracePt t="31291" x="3133725" y="2674938"/>
          <p14:tracePt t="31305" x="3170238" y="2684463"/>
          <p14:tracePt t="31323" x="3187700" y="2684463"/>
          <p14:tracePt t="31352" x="3260725" y="2684463"/>
          <p14:tracePt t="31383" x="3316288" y="2684463"/>
          <p14:tracePt t="31410" x="3343275" y="2693988"/>
          <p14:tracePt t="31424" x="3352800" y="2693988"/>
          <p14:tracePt t="31438" x="3370263" y="2693988"/>
          <p14:tracePt t="31453" x="3398838" y="2693988"/>
          <p14:tracePt t="31469" x="3406775" y="2693988"/>
          <p14:tracePt t="31483" x="3435350" y="2693988"/>
          <p14:tracePt t="31499" x="3471863" y="2693988"/>
          <p14:tracePt t="31514" x="3516313" y="2693988"/>
          <p14:tracePt t="31528" x="3552825" y="2693988"/>
          <p14:tracePt t="31542" x="3598863" y="2693988"/>
          <p14:tracePt t="31571" x="3654425" y="2693988"/>
          <p14:tracePt t="31584" x="3662363" y="2693988"/>
          <p14:tracePt t="31601" x="3690938" y="2693988"/>
          <p14:tracePt t="31614" x="3708400" y="2693988"/>
          <p14:tracePt t="31631" x="3727450" y="2693988"/>
          <p14:tracePt t="31645" x="3754438" y="2693988"/>
          <p14:tracePt t="31659" x="3790950" y="2693988"/>
          <p14:tracePt t="31675" x="3827463" y="2693988"/>
          <p14:tracePt t="31691" x="3854450" y="2693988"/>
          <p14:tracePt t="31705" x="3873500" y="2693988"/>
          <p14:tracePt t="31720" x="3883025" y="2693988"/>
          <p14:tracePt t="31735" x="3890963" y="2693988"/>
          <p14:tracePt t="31749" x="3900488" y="2703513"/>
          <p14:tracePt t="31764" x="3910013" y="2703513"/>
          <p14:tracePt t="31779" x="3919538" y="2703513"/>
          <p14:tracePt t="31822" x="3927475" y="2703513"/>
          <p14:tracePt t="31893" x="3937000" y="2693988"/>
          <p14:tracePt t="31907" x="3946525" y="2684463"/>
          <p14:tracePt t="31923" x="3956050" y="2674938"/>
          <p14:tracePt t="31939" x="3963988" y="2667000"/>
          <p14:tracePt t="31955" x="3973513" y="2657475"/>
          <p14:tracePt t="31969" x="3973513" y="2647950"/>
          <p14:tracePt t="31970" x="3973513" y="2638425"/>
          <p14:tracePt t="31986" x="3983038" y="2620963"/>
          <p14:tracePt t="32001" x="3983038" y="2601913"/>
          <p14:tracePt t="32016" x="3992563" y="2574925"/>
          <p14:tracePt t="32031" x="4000500" y="2557463"/>
          <p14:tracePt t="32054" x="4000500" y="2511425"/>
          <p14:tracePt t="32068" x="4000500" y="2492375"/>
          <p14:tracePt t="32083" x="4000500" y="2474913"/>
          <p14:tracePt t="32097" x="4000500" y="2455863"/>
          <p14:tracePt t="32110" x="4000500" y="2447925"/>
          <p14:tracePt t="32124" x="4000500" y="2428875"/>
          <p14:tracePt t="32139" x="4000500" y="2401888"/>
          <p14:tracePt t="32152" x="4000500" y="2374900"/>
          <p14:tracePt t="32167" x="4000500" y="2355850"/>
          <p14:tracePt t="32181" x="4000500" y="2346325"/>
          <p14:tracePt t="32182" x="4000500" y="2338388"/>
          <p14:tracePt t="32208" x="4000500" y="2309813"/>
          <p14:tracePt t="32222" x="4000500" y="2282825"/>
          <p14:tracePt t="32250" x="4000500" y="2273300"/>
          <p14:tracePt t="32265" x="4000500" y="2265363"/>
          <p14:tracePt t="32305" x="4000500" y="2255838"/>
          <p14:tracePt t="32359" x="4000500" y="2246313"/>
          <p14:tracePt t="32388" x="3992563" y="2246313"/>
          <p14:tracePt t="32415" x="3973513" y="2246313"/>
          <p14:tracePt t="32443" x="3910013" y="2236788"/>
          <p14:tracePt t="32456" x="3890963" y="2236788"/>
          <p14:tracePt t="32472" x="3854450" y="2236788"/>
          <p14:tracePt t="32485" x="3836988" y="2236788"/>
          <p14:tracePt t="32500" x="3810000" y="2236788"/>
          <p14:tracePt t="32514" x="3781425" y="2236788"/>
          <p14:tracePt t="32528" x="3754438" y="2236788"/>
          <p14:tracePt t="32542" x="3717925" y="2236788"/>
          <p14:tracePt t="32557" x="3698875" y="2236788"/>
          <p14:tracePt t="32572" x="3671888" y="2236788"/>
          <p14:tracePt t="32601" x="3608388" y="2236788"/>
          <p14:tracePt t="32628" x="3571875" y="2236788"/>
          <p14:tracePt t="32642" x="3552825" y="2236788"/>
          <p14:tracePt t="32656" x="3516313" y="2236788"/>
          <p14:tracePt t="32669" x="3462338" y="2236788"/>
          <p14:tracePt t="32685" x="3435350" y="2236788"/>
          <p14:tracePt t="32699" x="3398838" y="2236788"/>
          <p14:tracePt t="32714" x="3343275" y="2236788"/>
          <p14:tracePt t="32742" x="3325813" y="2236788"/>
          <p14:tracePt t="32772" x="3289300" y="2236788"/>
          <p14:tracePt t="32802" x="3270250" y="2236788"/>
          <p14:tracePt t="32833" x="3252788" y="2236788"/>
          <p14:tracePt t="32846" x="3243263" y="2236788"/>
          <p14:tracePt t="32941" x="3233738" y="2236788"/>
          <p14:tracePt t="32955" x="3224213" y="2236788"/>
          <p14:tracePt t="32970" x="3214688" y="2236788"/>
          <p14:tracePt t="32986" x="3206750" y="2236788"/>
          <p14:tracePt t="33018" x="3197225" y="2236788"/>
          <p14:tracePt t="33031" x="3187700" y="2236788"/>
          <p14:tracePt t="33047" x="3178175" y="2236788"/>
          <p14:tracePt t="33074" x="3170238" y="2236788"/>
          <p14:tracePt t="33103" x="3160713" y="2236788"/>
          <p14:tracePt t="33131" x="3151188" y="2236788"/>
          <p14:tracePt t="33159" x="3141663" y="2236788"/>
          <p14:tracePt t="33173" x="3133725" y="2236788"/>
          <p14:tracePt t="33583" x="3105150" y="2255838"/>
          <p14:tracePt t="33611" x="3097213" y="2292350"/>
          <p14:tracePt t="33625" x="3097213" y="2338388"/>
          <p14:tracePt t="33641" x="3097213" y="2365375"/>
          <p14:tracePt t="33656" x="3087688" y="2411413"/>
          <p14:tracePt t="33672" x="3087688" y="2447925"/>
          <p14:tracePt t="33685" x="3087688" y="2465388"/>
          <p14:tracePt t="33701" x="3087688" y="2492375"/>
          <p14:tracePt t="33716" x="3087688" y="2520950"/>
          <p14:tracePt t="33730" x="3087688" y="2528888"/>
          <p14:tracePt t="33745" x="3087688" y="2538413"/>
          <p14:tracePt t="33773" x="3078163" y="2547938"/>
          <p14:tracePt t="33802" x="3078163" y="2584450"/>
          <p14:tracePt t="33832" x="3078163" y="2611438"/>
          <p14:tracePt t="33862" x="3078163" y="2647950"/>
          <p14:tracePt t="33892" x="3078163" y="2667000"/>
          <p14:tracePt t="33950" x="3087688" y="2674938"/>
          <p14:tracePt t="34045" x="3105150" y="2684463"/>
          <p14:tracePt t="34057" x="3114675" y="2693988"/>
          <p14:tracePt t="34058" x="3124200" y="2693988"/>
          <p14:tracePt t="34072" x="3141663" y="2693988"/>
          <p14:tracePt t="34081" x="3160713" y="2703513"/>
          <p14:tracePt t="34108" x="3224213" y="2703513"/>
          <p14:tracePt t="34122" x="3260725" y="2703513"/>
          <p14:tracePt t="34137" x="3270250" y="2703513"/>
          <p14:tracePt t="34164" x="3306763" y="2703513"/>
          <p14:tracePt t="34191" x="3379788" y="2703513"/>
          <p14:tracePt t="34219" x="3471863" y="2703513"/>
          <p14:tracePt t="34231" x="3479800" y="2703513"/>
          <p14:tracePt t="34245" x="3498850" y="2703513"/>
          <p14:tracePt t="34258" x="3535363" y="2703513"/>
          <p14:tracePt t="34272" x="3581400" y="2711450"/>
          <p14:tracePt t="34298" x="3635375" y="2711450"/>
          <p14:tracePt t="34310" x="3644900" y="2711450"/>
          <p14:tracePt t="34324" x="3662363" y="2711450"/>
          <p14:tracePt t="34337" x="3681413" y="2711450"/>
          <p14:tracePt t="34351" x="3708400" y="2711450"/>
          <p14:tracePt t="34364" x="3735388" y="2711450"/>
          <p14:tracePt t="34390" x="3790950" y="2711450"/>
          <p14:tracePt t="34404" x="3810000" y="2711450"/>
          <p14:tracePt t="34418" x="3854450" y="2711450"/>
          <p14:tracePt t="34432" x="3890963" y="2711450"/>
          <p14:tracePt t="34445" x="3919538" y="2711450"/>
          <p14:tracePt t="34474" x="3956050" y="2711450"/>
          <p14:tracePt t="34526" x="3963988" y="2711450"/>
          <p14:tracePt t="34782" x="3937000" y="2711450"/>
          <p14:tracePt t="34795" x="3900488" y="2711450"/>
          <p14:tracePt t="34811" x="3863975" y="2711450"/>
          <p14:tracePt t="34825" x="3846513" y="2711450"/>
          <p14:tracePt t="34839" x="3817938" y="2711450"/>
          <p14:tracePt t="34855" x="3790950" y="2711450"/>
          <p14:tracePt t="34871" x="3754438" y="2711450"/>
          <p14:tracePt t="34885" x="3735388" y="2711450"/>
          <p14:tracePt t="34901" x="3698875" y="2711450"/>
          <p14:tracePt t="34915" x="3635375" y="2711450"/>
          <p14:tracePt t="34943" x="3544888" y="2703513"/>
          <p14:tracePt t="34973" x="3471863" y="2703513"/>
          <p14:tracePt t="35005" x="3398838" y="2703513"/>
          <p14:tracePt t="35034" x="3343275" y="2703513"/>
          <p14:tracePt t="35052" x="3325813" y="2703513"/>
          <p14:tracePt t="35081" x="3289300" y="2703513"/>
          <p14:tracePt t="35109" x="3252788" y="2703513"/>
          <p14:tracePt t="35123" x="3233738" y="2703513"/>
          <p14:tracePt t="35138" x="3206750" y="2703513"/>
          <p14:tracePt t="35151" x="3170238" y="2703513"/>
          <p14:tracePt t="35165" x="3151188" y="2703513"/>
          <p14:tracePt t="35193" x="3141663" y="2703513"/>
          <p14:tracePt t="35220" x="3133725" y="2703513"/>
          <p14:tracePt t="36922" x="3224213" y="2693988"/>
          <p14:tracePt t="36951" x="3316288" y="2684463"/>
          <p14:tracePt t="36978" x="3370263" y="2684463"/>
          <p14:tracePt t="36993" x="3379788" y="2684463"/>
          <p14:tracePt t="37009" x="3398838" y="2684463"/>
          <p14:tracePt t="37010" x="3416300" y="2684463"/>
          <p14:tracePt t="37024" x="3425825" y="2684463"/>
          <p14:tracePt t="37040" x="3435350" y="2684463"/>
          <p14:tracePt t="37054" x="3452813" y="2684463"/>
          <p14:tracePt t="37069" x="3489325" y="2684463"/>
          <p14:tracePt t="37084" x="3525838" y="2674938"/>
          <p14:tracePt t="37103" x="3571875" y="2674938"/>
          <p14:tracePt t="37118" x="3598863" y="2674938"/>
          <p14:tracePt t="37134" x="3635375" y="2674938"/>
          <p14:tracePt t="37149" x="3681413" y="2674938"/>
          <p14:tracePt t="37163" x="3727450" y="2674938"/>
          <p14:tracePt t="37176" x="3773488" y="2667000"/>
          <p14:tracePt t="37205" x="3836988" y="2667000"/>
          <p14:tracePt t="37234" x="3883025" y="2667000"/>
          <p14:tracePt t="37261" x="3919538" y="2667000"/>
          <p14:tracePt t="37276" x="3946525" y="2657475"/>
          <p14:tracePt t="37291" x="3963988" y="2657475"/>
          <p14:tracePt t="37305" x="3973513" y="2657475"/>
          <p14:tracePt t="37789" x="3937000" y="2657475"/>
          <p14:tracePt t="37804" x="3900488" y="2657475"/>
          <p14:tracePt t="37819" x="3854450" y="2657475"/>
          <p14:tracePt t="37833" x="3810000" y="2657475"/>
          <p14:tracePt t="37850" x="3763963" y="2638425"/>
          <p14:tracePt t="37864" x="3735388" y="2638425"/>
          <p14:tracePt t="37879" x="3717925" y="2638425"/>
          <p14:tracePt t="37880" x="3708400" y="2638425"/>
          <p14:tracePt t="37894" x="3690938" y="2638425"/>
          <p14:tracePt t="37924" x="3589338" y="2638425"/>
          <p14:tracePt t="37953" x="3535363" y="2638425"/>
          <p14:tracePt t="37984" x="3479800" y="2638425"/>
          <p14:tracePt t="38013" x="3425825" y="2638425"/>
          <p14:tracePt t="38044" x="3398838" y="2638425"/>
          <p14:tracePt t="38060" x="3379788" y="2638425"/>
          <p14:tracePt t="38075" x="3362325" y="2638425"/>
          <p14:tracePt t="38090" x="3352800" y="2638425"/>
          <p14:tracePt t="38105" x="3343275" y="2638425"/>
          <p14:tracePt t="38119" x="3333750" y="2638425"/>
          <p14:tracePt t="38149" x="3325813" y="2638425"/>
          <p14:tracePt t="38176" x="3316288" y="2638425"/>
          <p14:tracePt t="43770" x="3270250" y="2638425"/>
          <p14:tracePt t="43786" x="3197225" y="2667000"/>
          <p14:tracePt t="43802" x="3078163" y="2684463"/>
          <p14:tracePt t="43834" x="2878138" y="2720975"/>
          <p14:tracePt t="43862" x="2805113" y="2747963"/>
          <p14:tracePt t="43892" x="2740025" y="2747963"/>
          <p14:tracePt t="43908" x="2695575" y="2747963"/>
          <p14:tracePt t="43924" x="2630488" y="2747963"/>
          <p14:tracePt t="43938" x="2557463" y="2767013"/>
          <p14:tracePt t="43954" x="2474913" y="2767013"/>
          <p14:tracePt t="43969" x="2401888" y="2767013"/>
          <p14:tracePt t="43983" x="2347913" y="2767013"/>
          <p14:tracePt t="43998" x="2328863" y="2767013"/>
          <p14:tracePt t="44015" x="2320925" y="2767013"/>
          <p14:tracePt t="44923" x="2328863" y="2757488"/>
          <p14:tracePt t="44939" x="2328863" y="2747963"/>
          <p14:tracePt t="44968" x="2328863" y="2740025"/>
          <p14:tracePt t="45251" x="2328863" y="2730500"/>
          <p14:tracePt t="45328" x="2328863" y="2711450"/>
          <p14:tracePt t="45353" x="2320925" y="2703513"/>
          <p14:tracePt t="45367" x="2311400" y="2693988"/>
          <p14:tracePt t="45382" x="2301875" y="2684463"/>
          <p14:tracePt t="45413" x="2301875" y="2674938"/>
          <p14:tracePt t="45425" x="2292350" y="2667000"/>
          <p14:tracePt t="45762" x="2292350" y="2657475"/>
          <p14:tracePt t="45776" x="2320925" y="2657475"/>
          <p14:tracePt t="45792" x="2347913" y="2657475"/>
          <p14:tracePt t="45807" x="2357438" y="2657475"/>
          <p14:tracePt t="45825" x="2374900" y="2657475"/>
          <p14:tracePt t="45839" x="2384425" y="2657475"/>
          <p14:tracePt t="45856" x="2393950" y="2657475"/>
          <p14:tracePt t="46726" x="2401888" y="2657475"/>
          <p14:tracePt t="46740" x="2447925" y="2674938"/>
          <p14:tracePt t="46754" x="2520950" y="2703513"/>
          <p14:tracePt t="46785" x="2620963" y="2711450"/>
          <p14:tracePt t="46815" x="2676525" y="2720975"/>
          <p14:tracePt t="46984" x="2676525" y="2693988"/>
          <p14:tracePt t="47012" x="2667000" y="2667000"/>
          <p14:tracePt t="47026" x="2667000" y="2657475"/>
          <p14:tracePt t="47058" x="2657475" y="2657475"/>
          <p14:tracePt t="47255" x="2667000" y="2657475"/>
          <p14:tracePt t="47284" x="2732088" y="2657475"/>
          <p14:tracePt t="47310" x="2786063" y="2657475"/>
          <p14:tracePt t="47341" x="2813050" y="2657475"/>
          <p14:tracePt t="47619" x="2776538" y="2657475"/>
          <p14:tracePt t="47649" x="2768600" y="2657475"/>
          <p14:tracePt t="47705" x="2749550" y="2657475"/>
          <p14:tracePt t="47735" x="2732088" y="2657475"/>
          <p14:tracePt t="47764" x="2713038" y="2657475"/>
          <p14:tracePt t="48236" x="2740025" y="2657475"/>
          <p14:tracePt t="48267" x="2849563" y="2657475"/>
          <p14:tracePt t="48296" x="3243263" y="2657475"/>
          <p14:tracePt t="48312" x="3508375" y="2657475"/>
          <p14:tracePt t="48344" x="4046538" y="2657475"/>
          <p14:tracePt t="48373" x="4367213" y="2657475"/>
          <p14:tracePt t="48405" x="4630738" y="2657475"/>
          <p14:tracePt t="48434" x="4786313" y="2657475"/>
          <p14:tracePt t="48450" x="4832350" y="2657475"/>
          <p14:tracePt t="48465" x="4851400" y="2657475"/>
          <p14:tracePt t="48479" x="4868863" y="2657475"/>
          <p14:tracePt t="48497" x="4895850" y="2657475"/>
          <p14:tracePt t="48509" x="4924425" y="2657475"/>
          <p14:tracePt t="48526" x="4960938" y="2657475"/>
          <p14:tracePt t="48540" x="5014913" y="2657475"/>
          <p14:tracePt t="48572" x="5151438" y="2657475"/>
          <p14:tracePt t="48586" x="5187950" y="2657475"/>
          <p14:tracePt t="48601" x="5253038" y="2657475"/>
          <p14:tracePt t="48615" x="5353050" y="2638425"/>
          <p14:tracePt t="48632" x="5416550" y="2638425"/>
          <p14:tracePt t="48646" x="5462588" y="2638425"/>
          <p14:tracePt t="48661" x="5526088" y="2638425"/>
          <p14:tracePt t="48675" x="5562600" y="2638425"/>
          <p14:tracePt t="48840" x="5554663" y="2638425"/>
          <p14:tracePt t="48853" x="5535613" y="2638425"/>
          <p14:tracePt t="48869" x="5462588" y="2638425"/>
          <p14:tracePt t="48884" x="5389563" y="2638425"/>
          <p14:tracePt t="48899" x="5316538" y="2638425"/>
          <p14:tracePt t="48915" x="5243513" y="2638425"/>
          <p14:tracePt t="48932" x="5187950" y="2638425"/>
          <p14:tracePt t="48959" x="5087938" y="2638425"/>
          <p14:tracePt t="48973" x="5024438" y="2638425"/>
          <p14:tracePt t="48993" x="4978400" y="2638425"/>
          <p14:tracePt t="49009" x="4932363" y="2638425"/>
          <p14:tracePt t="49025" x="4895850" y="2638425"/>
          <p14:tracePt t="49040" x="4868863" y="2638425"/>
          <p14:tracePt t="49055" x="4832350" y="2638425"/>
          <p14:tracePt t="49069" x="4813300" y="2647950"/>
          <p14:tracePt t="49260" x="4859338" y="2647950"/>
          <p14:tracePt t="49273" x="4878388" y="2647950"/>
          <p14:tracePt t="49289" x="4941888" y="2647950"/>
          <p14:tracePt t="49304" x="4997450" y="2647950"/>
          <p14:tracePt t="49319" x="5060950" y="2647950"/>
          <p14:tracePt t="49333" x="5114925" y="2647950"/>
          <p14:tracePt t="49350" x="5160963" y="2647950"/>
          <p14:tracePt t="49362" x="5197475" y="2647950"/>
          <p14:tracePt t="49378" x="5253038" y="2647950"/>
          <p14:tracePt t="49393" x="5307013" y="2647950"/>
          <p14:tracePt t="49406" x="5362575" y="2647950"/>
          <p14:tracePt t="49421" x="5389563" y="2647950"/>
          <p14:tracePt t="49422" x="5408613" y="2647950"/>
          <p14:tracePt t="49438" x="5462588" y="2647950"/>
          <p14:tracePt t="49452" x="5499100" y="2647950"/>
          <p14:tracePt t="49468" x="5535613" y="2647950"/>
          <p14:tracePt t="49483" x="5554663" y="2647950"/>
          <p14:tracePt t="49512" x="5562600" y="2647950"/>
          <p14:tracePt t="49741" x="5489575" y="2647950"/>
          <p14:tracePt t="49755" x="5435600" y="2647950"/>
          <p14:tracePt t="49772" x="5370513" y="2647950"/>
          <p14:tracePt t="49786" x="5316538" y="2647950"/>
          <p14:tracePt t="49803" x="5260975" y="2647950"/>
          <p14:tracePt t="49818" x="5233988" y="2647950"/>
          <p14:tracePt t="49832" x="5224463" y="2647950"/>
          <p14:tracePt t="49847" x="5187950" y="2647950"/>
          <p14:tracePt t="49863" x="5151438" y="2647950"/>
          <p14:tracePt t="49876" x="5114925" y="2647950"/>
          <p14:tracePt t="49892" x="5087938" y="2647950"/>
          <p14:tracePt t="49906" x="5051425" y="2647950"/>
          <p14:tracePt t="49921" x="5014913" y="2657475"/>
          <p14:tracePt t="49936" x="4978400" y="2657475"/>
          <p14:tracePt t="49952" x="4932363" y="2667000"/>
          <p14:tracePt t="49965" x="4924425" y="2667000"/>
          <p14:tracePt t="49982" x="4914900" y="2667000"/>
          <p14:tracePt t="50320" x="4932363" y="2667000"/>
          <p14:tracePt t="50336" x="4960938" y="2674938"/>
          <p14:tracePt t="50352" x="5024438" y="2674938"/>
          <p14:tracePt t="50383" x="5124450" y="2674938"/>
          <p14:tracePt t="50399" x="5187950" y="2674938"/>
          <p14:tracePt t="50415" x="5224463" y="2684463"/>
          <p14:tracePt t="50429" x="5260975" y="2684463"/>
          <p14:tracePt t="50446" x="5297488" y="2684463"/>
          <p14:tracePt t="50459" x="5326063" y="2693988"/>
          <p14:tracePt t="50476" x="5343525" y="2693988"/>
          <p14:tracePt t="50490" x="5370513" y="2693988"/>
          <p14:tracePt t="50520" x="5408613" y="2693988"/>
          <p14:tracePt t="50535" x="5416550" y="2693988"/>
          <p14:tracePt t="50550" x="5426075" y="2693988"/>
          <p14:tracePt t="50565" x="5435600" y="2693988"/>
          <p14:tracePt t="50582" x="5445125" y="2693988"/>
          <p14:tracePt t="50594" x="5453063" y="2693988"/>
          <p14:tracePt t="50785" x="5435600" y="2703513"/>
          <p14:tracePt t="50798" x="5426075" y="2703513"/>
          <p14:tracePt t="50816" x="5389563" y="2703513"/>
          <p14:tracePt t="50831" x="5362575" y="2703513"/>
          <p14:tracePt t="50844" x="5307013" y="2703513"/>
          <p14:tracePt t="50859" x="5233988" y="2703513"/>
          <p14:tracePt t="50875" x="5187950" y="2711450"/>
          <p14:tracePt t="50889" x="5124450" y="2711450"/>
          <p14:tracePt t="50906" x="5087938" y="2720975"/>
          <p14:tracePt t="50921" x="5060950" y="2720975"/>
          <p14:tracePt t="50936" x="5041900" y="2720975"/>
          <p14:tracePt t="50951" x="5033963" y="2720975"/>
          <p14:tracePt t="50952" x="5014913" y="2720975"/>
          <p14:tracePt t="50967" x="5005388" y="2720975"/>
          <p14:tracePt t="50967" x="4987925" y="2720975"/>
          <p14:tracePt t="50982" x="4968875" y="2720975"/>
          <p14:tracePt t="50997" x="4951413" y="2720975"/>
          <p14:tracePt t="51014" x="4932363" y="2720975"/>
          <p14:tracePt t="51044" x="4924425" y="2720975"/>
          <p14:tracePt t="51412" x="4941888" y="2720975"/>
          <p14:tracePt t="51440" x="4968875" y="2720975"/>
          <p14:tracePt t="51454" x="4978400" y="2720975"/>
          <p14:tracePt t="51469" x="5005388" y="2720975"/>
          <p14:tracePt t="51482" x="5024438" y="2720975"/>
          <p14:tracePt t="51496" x="5060950" y="2720975"/>
          <p14:tracePt t="51525" x="5143500" y="2720975"/>
          <p14:tracePt t="51553" x="5187950" y="2720975"/>
          <p14:tracePt t="51567" x="5216525" y="2730500"/>
          <p14:tracePt t="51567" x="5224463" y="2730500"/>
          <p14:tracePt t="51583" x="5233988" y="2730500"/>
          <p14:tracePt t="51596" x="5270500" y="2730500"/>
          <p14:tracePt t="51609" x="5289550" y="2730500"/>
          <p14:tracePt t="51623" x="5334000" y="2730500"/>
          <p14:tracePt t="51638" x="5370513" y="2740025"/>
          <p14:tracePt t="51653" x="5399088" y="2740025"/>
          <p14:tracePt t="51670" x="5426075" y="2740025"/>
          <p14:tracePt t="51684" x="5435600" y="2740025"/>
          <p14:tracePt t="51713" x="5462588" y="2740025"/>
          <p14:tracePt t="51741" x="5481638" y="2740025"/>
          <p14:tracePt t="51772" x="5489575" y="2740025"/>
          <p14:tracePt t="51800" x="5489575" y="2747963"/>
          <p14:tracePt t="52642" x="5499100" y="2747963"/>
          <p14:tracePt t="52656" x="5545138" y="2747963"/>
          <p14:tracePt t="52673" x="5645150" y="2747963"/>
          <p14:tracePt t="52688" x="5718175" y="2747963"/>
          <p14:tracePt t="52705" x="5827713" y="2747963"/>
          <p14:tracePt t="52719" x="5946775" y="2747963"/>
          <p14:tracePt t="52736" x="6046788" y="2747963"/>
          <p14:tracePt t="52750" x="6119813" y="2747963"/>
          <p14:tracePt t="52767" x="6192838" y="2747963"/>
          <p14:tracePt t="52781" x="6238875" y="2747963"/>
          <p14:tracePt t="52798" x="6302375" y="2747963"/>
          <p14:tracePt t="52812" x="6321425" y="2747963"/>
          <p14:tracePt t="52826" x="6348413" y="2740025"/>
          <p14:tracePt t="52841" x="6375400" y="2740025"/>
          <p14:tracePt t="52858" x="6403975" y="2740025"/>
          <p14:tracePt t="52873" x="6411913" y="2740025"/>
          <p14:tracePt t="52904" x="6430963" y="2730500"/>
          <p14:tracePt t="52918" x="6457950" y="2730500"/>
          <p14:tracePt t="52934" x="6494463" y="2720975"/>
          <p14:tracePt t="52949" x="6513513" y="2720975"/>
          <p14:tracePt t="52964" x="6530975" y="2720975"/>
          <p14:tracePt t="52978" x="6550025" y="2720975"/>
          <p14:tracePt t="53005" x="6567488" y="2720975"/>
          <p14:tracePt t="53020" x="6586538" y="2720975"/>
          <p14:tracePt t="53034" x="6596063" y="2720975"/>
          <p14:tracePt t="53049" x="6604000" y="2720975"/>
          <p14:tracePt t="53064" x="6613525" y="2720975"/>
          <p14:tracePt t="53075" x="6623050" y="2720975"/>
          <p14:tracePt t="53194" x="6604000" y="2720975"/>
          <p14:tracePt t="53222" x="6513513" y="2720975"/>
          <p14:tracePt t="53252" x="6403975" y="2730500"/>
          <p14:tracePt t="53266" x="6311900" y="2730500"/>
          <p14:tracePt t="53280" x="6221413" y="2730500"/>
          <p14:tracePt t="53295" x="6138863" y="2730500"/>
          <p14:tracePt t="53310" x="6038850" y="2730500"/>
          <p14:tracePt t="53324" x="5965825" y="2730500"/>
          <p14:tracePt t="53340" x="5891213" y="2730500"/>
          <p14:tracePt t="53353" x="5846763" y="2730500"/>
          <p14:tracePt t="53368" x="5818188" y="2730500"/>
          <p14:tracePt t="53383" x="5745163" y="2730500"/>
          <p14:tracePt t="53410" x="5635625" y="2740025"/>
          <p14:tracePt t="53423" x="5581650" y="2740025"/>
          <p14:tracePt t="53440" x="5508625" y="2740025"/>
          <p14:tracePt t="53453" x="5445125" y="2740025"/>
          <p14:tracePt t="53469" x="5399088" y="2740025"/>
          <p14:tracePt t="53483" x="5343525" y="2740025"/>
          <p14:tracePt t="53499" x="5307013" y="2740025"/>
          <p14:tracePt t="53514" x="5253038" y="2747963"/>
          <p14:tracePt t="53529" x="5187950" y="2747963"/>
          <p14:tracePt t="53542" x="5143500" y="2747963"/>
          <p14:tracePt t="53558" x="5087938" y="2757488"/>
          <p14:tracePt t="53572" x="5014913" y="2757488"/>
          <p14:tracePt t="53586" x="4951413" y="2767013"/>
          <p14:tracePt t="53602" x="4878388" y="2784475"/>
          <p14:tracePt t="53617" x="4822825" y="2784475"/>
          <p14:tracePt t="53632" x="4776788" y="2784475"/>
          <p14:tracePt t="53665" x="4749800" y="2784475"/>
          <p14:tracePt t="54202" x="4703763" y="2784475"/>
          <p14:tracePt t="54217" x="4695825" y="2784475"/>
          <p14:tracePt t="54232" x="4659313" y="2784475"/>
          <p14:tracePt t="54247" x="4640263" y="2784475"/>
          <p14:tracePt t="54260" x="4603750" y="2784475"/>
          <p14:tracePt t="54272" x="4576763" y="2784475"/>
          <p14:tracePt t="54302" x="4521200" y="2784475"/>
          <p14:tracePt t="54332" x="4476750" y="2784475"/>
          <p14:tracePt t="54358" x="4448175" y="2784475"/>
          <p14:tracePt t="54373" x="4421188" y="2776538"/>
          <p14:tracePt t="54389" x="4421188" y="2767013"/>
          <p14:tracePt t="54403" x="4394200" y="2757488"/>
          <p14:tracePt t="54420" x="4357688" y="2730500"/>
          <p14:tracePt t="54433" x="4330700" y="2711450"/>
          <p14:tracePt t="54448" x="4302125" y="2693988"/>
          <p14:tracePt t="54463" x="4292600" y="2684463"/>
          <p14:tracePt t="54476" x="4256088" y="2647950"/>
          <p14:tracePt t="54505" x="4238625" y="2611438"/>
          <p14:tracePt t="54533" x="4202113" y="2547938"/>
          <p14:tracePt t="54564" x="4183063" y="2484438"/>
          <p14:tracePt t="54575" x="4183063" y="2455863"/>
          <p14:tracePt t="54593" x="4175125" y="2428875"/>
          <p14:tracePt t="54606" x="4175125" y="2401888"/>
          <p14:tracePt t="54621" x="4175125" y="2374900"/>
          <p14:tracePt t="54637" x="4175125" y="2346325"/>
          <p14:tracePt t="54653" x="4175125" y="2319338"/>
          <p14:tracePt t="54667" x="4175125" y="2301875"/>
          <p14:tracePt t="54684" x="4175125" y="2255838"/>
          <p14:tracePt t="54697" x="4175125" y="2236788"/>
          <p14:tracePt t="54726" x="4192588" y="2209800"/>
          <p14:tracePt t="54754" x="4211638" y="2163763"/>
          <p14:tracePt t="54784" x="4256088" y="2136775"/>
          <p14:tracePt t="54814" x="4321175" y="2109788"/>
          <p14:tracePt t="54826" x="4348163" y="2100263"/>
          <p14:tracePt t="54842" x="4411663" y="2082800"/>
          <p14:tracePt t="54857" x="4467225" y="2073275"/>
          <p14:tracePt t="54874" x="4549775" y="2054225"/>
          <p14:tracePt t="54888" x="4622800" y="2036763"/>
          <p14:tracePt t="54905" x="4703763" y="2027238"/>
          <p14:tracePt t="54920" x="4776788" y="2027238"/>
          <p14:tracePt t="54934" x="4813300" y="2027238"/>
          <p14:tracePt t="54948" x="4905375" y="2017713"/>
          <p14:tracePt t="54965" x="4987925" y="2017713"/>
          <p14:tracePt t="54978" x="5070475" y="2017713"/>
          <p14:tracePt t="54995" x="5151438" y="2017713"/>
          <p14:tracePt t="55010" x="5224463" y="2017713"/>
          <p14:tracePt t="55025" x="5297488" y="2017713"/>
          <p14:tracePt t="55059" x="5416550" y="2009775"/>
          <p14:tracePt t="55072" x="5481638" y="2009775"/>
          <p14:tracePt t="55087" x="5535613" y="2009775"/>
          <p14:tracePt t="55114" x="5645150" y="2009775"/>
          <p14:tracePt t="55139" x="5773738" y="2009775"/>
          <p14:tracePt t="55153" x="5854700" y="2009775"/>
          <p14:tracePt t="55167" x="5937250" y="2009775"/>
          <p14:tracePt t="55179" x="5983288" y="2009775"/>
          <p14:tracePt t="55193" x="6019800" y="2009775"/>
          <p14:tracePt t="55220" x="6184900" y="2009775"/>
          <p14:tracePt t="55233" x="6238875" y="2017713"/>
          <p14:tracePt t="55248" x="6275388" y="2017713"/>
          <p14:tracePt t="55261" x="6284913" y="2017713"/>
          <p14:tracePt t="55275" x="6321425" y="2027238"/>
          <p14:tracePt t="55288" x="6348413" y="2027238"/>
          <p14:tracePt t="55303" x="6384925" y="2027238"/>
          <p14:tracePt t="55317" x="6421438" y="2036763"/>
          <p14:tracePt t="55331" x="6448425" y="2046288"/>
          <p14:tracePt t="55356" x="6513513" y="2063750"/>
          <p14:tracePt t="55371" x="6540500" y="2073275"/>
          <p14:tracePt t="55386" x="6567488" y="2082800"/>
          <p14:tracePt t="55398" x="6586538" y="2082800"/>
          <p14:tracePt t="55413" x="6613525" y="2109788"/>
          <p14:tracePt t="55425" x="6632575" y="2119313"/>
          <p14:tracePt t="55455" x="6686550" y="2155825"/>
          <p14:tracePt t="55469" x="6696075" y="2155825"/>
          <p14:tracePt t="55485" x="6705600" y="2163763"/>
          <p14:tracePt t="55498" x="6732588" y="2182813"/>
          <p14:tracePt t="55513" x="6732588" y="2192338"/>
          <p14:tracePt t="55526" x="6742113" y="2209800"/>
          <p14:tracePt t="55540" x="6759575" y="2236788"/>
          <p14:tracePt t="55554" x="6786563" y="2255838"/>
          <p14:tracePt t="55569" x="6796088" y="2282825"/>
          <p14:tracePt t="55583" x="6805613" y="2301875"/>
          <p14:tracePt t="55608" x="6815138" y="2338388"/>
          <p14:tracePt t="55622" x="6823075" y="2346325"/>
          <p14:tracePt t="55636" x="6832600" y="2374900"/>
          <p14:tracePt t="55650" x="6832600" y="2411413"/>
          <p14:tracePt t="55666" x="6832600" y="2419350"/>
          <p14:tracePt t="55680" x="6832600" y="2447925"/>
          <p14:tracePt t="55694" x="6832600" y="2474913"/>
          <p14:tracePt t="55709" x="6832600" y="2484438"/>
          <p14:tracePt t="55724" x="6823075" y="2520950"/>
          <p14:tracePt t="55754" x="6815138" y="2557463"/>
          <p14:tracePt t="55783" x="6796088" y="2584450"/>
          <p14:tracePt t="55815" x="6769100" y="2611438"/>
          <p14:tracePt t="55843" x="6723063" y="2657475"/>
          <p14:tracePt t="55857" x="6686550" y="2684463"/>
          <p14:tracePt t="55873" x="6650038" y="2711450"/>
          <p14:tracePt t="55888" x="6596063" y="2730500"/>
          <p14:tracePt t="55905" x="6523038" y="2767013"/>
          <p14:tracePt t="55918" x="6477000" y="2784475"/>
          <p14:tracePt t="55935" x="6411913" y="2794000"/>
          <p14:tracePt t="55949" x="6348413" y="2813050"/>
          <p14:tracePt t="55964" x="6330950" y="2813050"/>
          <p14:tracePt t="55979" x="6257925" y="2820988"/>
          <p14:tracePt t="55996" x="6184900" y="2840038"/>
          <p14:tracePt t="56009" x="6129338" y="2849563"/>
          <p14:tracePt t="56024" x="6065838" y="2857500"/>
          <p14:tracePt t="56040" x="5992813" y="2867025"/>
          <p14:tracePt t="56055" x="5929313" y="2867025"/>
          <p14:tracePt t="56068" x="5854700" y="2876550"/>
          <p14:tracePt t="56084" x="5754688" y="2894013"/>
          <p14:tracePt t="56098" x="5664200" y="2894013"/>
          <p14:tracePt t="56113" x="5562600" y="2903538"/>
          <p14:tracePt t="56141" x="5435600" y="2913063"/>
          <p14:tracePt t="56172" x="5307013" y="2922588"/>
          <p14:tracePt t="56200" x="5216525" y="2930525"/>
          <p14:tracePt t="56215" x="5151438" y="2930525"/>
          <p14:tracePt t="56231" x="5087938" y="2940050"/>
          <p14:tracePt t="56243" x="5041900" y="2940050"/>
          <p14:tracePt t="56260" x="4968875" y="2940050"/>
          <p14:tracePt t="56273" x="4914900" y="2940050"/>
          <p14:tracePt t="56288" x="4859338" y="2940050"/>
          <p14:tracePt t="56303" x="4805363" y="2940050"/>
          <p14:tracePt t="56318" x="4740275" y="2940050"/>
          <p14:tracePt t="56332" x="4722813" y="2940050"/>
          <p14:tracePt t="56348" x="4676775" y="2940050"/>
          <p14:tracePt t="56365" x="4622800" y="2940050"/>
          <p14:tracePt t="56394" x="4494213" y="2940050"/>
          <p14:tracePt t="56421" x="4421188" y="2940050"/>
          <p14:tracePt t="56450" x="4338638" y="2940050"/>
          <p14:tracePt t="56464" x="4302125" y="2930525"/>
          <p14:tracePt t="56481" x="4275138" y="2922588"/>
          <p14:tracePt t="56508" x="4238625" y="2903538"/>
          <p14:tracePt t="56537" x="4219575" y="2903538"/>
          <p14:tracePt t="56552" x="4192588" y="2894013"/>
          <p14:tracePt t="56568" x="4192588" y="2886075"/>
          <p14:tracePt t="56584" x="4175125" y="2867025"/>
          <p14:tracePt t="56597" x="4165600" y="2830513"/>
          <p14:tracePt t="56613" x="4156075" y="2794000"/>
          <p14:tracePt t="56640" x="4138613" y="2711450"/>
          <p14:tracePt t="56670" x="4129088" y="2630488"/>
          <p14:tracePt t="56684" x="4129088" y="2593975"/>
          <p14:tracePt t="56701" x="4129088" y="2557463"/>
          <p14:tracePt t="56730" x="4119563" y="2511425"/>
          <p14:tracePt t="56761" x="4119563" y="2428875"/>
          <p14:tracePt t="56776" x="4119563" y="2382838"/>
          <p14:tracePt t="56793" x="4119563" y="2338388"/>
          <p14:tracePt t="56808" x="4119563" y="2309813"/>
          <p14:tracePt t="56823" x="4119563" y="2292350"/>
          <p14:tracePt t="56840" x="4119563" y="2255838"/>
          <p14:tracePt t="56859" x="4119563" y="2246313"/>
          <p14:tracePt t="56871" x="4119563" y="2219325"/>
          <p14:tracePt t="56902" x="4119563" y="2173288"/>
          <p14:tracePt t="56915" x="4129088" y="2155825"/>
          <p14:tracePt t="56932" x="4138613" y="2136775"/>
          <p14:tracePt t="56948" x="4146550" y="2109788"/>
          <p14:tracePt t="56962" x="4175125" y="2082800"/>
          <p14:tracePt t="56976" x="4183063" y="2054225"/>
          <p14:tracePt t="56992" x="4211638" y="2036763"/>
          <p14:tracePt t="57006" x="4219575" y="2027238"/>
          <p14:tracePt t="57023" x="4238625" y="2009775"/>
          <p14:tracePt t="57039" x="4265613" y="1990725"/>
          <p14:tracePt t="57054" x="4275138" y="1981200"/>
          <p14:tracePt t="57067" x="4284663" y="1981200"/>
          <p14:tracePt t="57067" x="4311650" y="1981200"/>
          <p14:tracePt t="57084" x="4338638" y="1973263"/>
          <p14:tracePt t="57097" x="4357688" y="1973263"/>
          <p14:tracePt t="57112" x="4394200" y="1963738"/>
          <p14:tracePt t="57126" x="4440238" y="1963738"/>
          <p14:tracePt t="57155" x="4521200" y="1954213"/>
          <p14:tracePt t="57168" x="4594225" y="1944688"/>
          <p14:tracePt t="57184" x="4640263" y="1944688"/>
          <p14:tracePt t="57196" x="4703763" y="1935163"/>
          <p14:tracePt t="57213" x="4759325" y="1935163"/>
          <p14:tracePt t="57226" x="4805363" y="1935163"/>
          <p14:tracePt t="57240" x="4859338" y="1935163"/>
          <p14:tracePt t="57255" x="4932363" y="1935163"/>
          <p14:tracePt t="57271" x="5005388" y="1935163"/>
          <p14:tracePt t="57285" x="5087938" y="1935163"/>
          <p14:tracePt t="57301" x="5180013" y="1935163"/>
          <p14:tracePt t="57315" x="5260975" y="1935163"/>
          <p14:tracePt t="57344" x="5416550" y="1935163"/>
          <p14:tracePt t="57372" x="5526088" y="1935163"/>
          <p14:tracePt t="57402" x="5635625" y="1917700"/>
          <p14:tracePt t="57415" x="5700713" y="1917700"/>
          <p14:tracePt t="57432" x="5764213" y="1917700"/>
          <p14:tracePt t="57445" x="5846763" y="1917700"/>
          <p14:tracePt t="57460" x="5929313" y="1917700"/>
          <p14:tracePt t="57474" x="6046788" y="1917700"/>
          <p14:tracePt t="57490" x="6148388" y="1917700"/>
          <p14:tracePt t="57505" x="6257925" y="1917700"/>
          <p14:tracePt t="57521" x="6357938" y="1917700"/>
          <p14:tracePt t="57535" x="6384925" y="1917700"/>
          <p14:tracePt t="57563" x="6503988" y="1917700"/>
          <p14:tracePt t="57589" x="6613525" y="1917700"/>
          <p14:tracePt t="57605" x="6677025" y="1917700"/>
          <p14:tracePt t="57620" x="6705600" y="1917700"/>
          <p14:tracePt t="57634" x="6732588" y="1917700"/>
          <p14:tracePt t="57650" x="6759575" y="1927225"/>
          <p14:tracePt t="57663" x="6769100" y="1935163"/>
          <p14:tracePt t="57677" x="6778625" y="1944688"/>
          <p14:tracePt t="57692" x="6786563" y="1954213"/>
          <p14:tracePt t="57721" x="6786563" y="1973263"/>
          <p14:tracePt t="57735" x="6796088" y="1990725"/>
          <p14:tracePt t="57751" x="6805613" y="2009775"/>
          <p14:tracePt t="57764" x="6815138" y="2046288"/>
          <p14:tracePt t="57782" x="6823075" y="2082800"/>
          <p14:tracePt t="57810" x="6832600" y="2136775"/>
          <p14:tracePt t="57841" x="6851650" y="2200275"/>
          <p14:tracePt t="57871" x="6859588" y="2255838"/>
          <p14:tracePt t="57871" x="6869113" y="2292350"/>
          <p14:tracePt t="57901" x="6869113" y="2328863"/>
          <p14:tracePt t="57931" x="6869113" y="2392363"/>
          <p14:tracePt t="57945" x="6869113" y="2401888"/>
          <p14:tracePt t="57960" x="6869113" y="2428875"/>
          <p14:tracePt t="57974" x="6869113" y="2447925"/>
          <p14:tracePt t="57988" x="6869113" y="2484438"/>
          <p14:tracePt t="58003" x="6878638" y="2511425"/>
          <p14:tracePt t="58018" x="6878638" y="2528888"/>
          <p14:tracePt t="58049" x="6878638" y="2574925"/>
          <p14:tracePt t="58063" x="6869113" y="2584450"/>
          <p14:tracePt t="58090" x="6859588" y="2630488"/>
          <p14:tracePt t="58103" x="6851650" y="2657475"/>
          <p14:tracePt t="58118" x="6842125" y="2684463"/>
          <p14:tracePt t="58131" x="6832600" y="2711450"/>
          <p14:tracePt t="58144" x="6815138" y="2730500"/>
          <p14:tracePt t="58156" x="6815138" y="2740025"/>
          <p14:tracePt t="58182" x="6805613" y="2767013"/>
          <p14:tracePt t="58195" x="6796088" y="2794000"/>
          <p14:tracePt t="58210" x="6778625" y="2813050"/>
          <p14:tracePt t="58222" x="6759575" y="2820988"/>
          <p14:tracePt t="58236" x="6750050" y="2820988"/>
          <p14:tracePt t="58263" x="6669088" y="2867025"/>
          <p14:tracePt t="58290" x="6550025" y="2903538"/>
          <p14:tracePt t="58303" x="6523038" y="2903538"/>
          <p14:tracePt t="58318" x="6457950" y="2913063"/>
          <p14:tracePt t="58331" x="6421438" y="2922588"/>
          <p14:tracePt t="58344" x="6357938" y="2922588"/>
          <p14:tracePt t="58371" x="6238875" y="2930525"/>
          <p14:tracePt t="58397" x="6175375" y="2930525"/>
          <p14:tracePt t="58397" x="6148388" y="2940050"/>
          <p14:tracePt t="58410" x="6092825" y="2959100"/>
          <p14:tracePt t="58425" x="6029325" y="2959100"/>
          <p14:tracePt t="58438" x="5946775" y="2968625"/>
          <p14:tracePt t="58452" x="5864225" y="2968625"/>
          <p14:tracePt t="58477" x="5745163" y="2968625"/>
          <p14:tracePt t="58490" x="5708650" y="2968625"/>
          <p14:tracePt t="58504" x="5618163" y="2968625"/>
          <p14:tracePt t="58518" x="5545138" y="2976563"/>
          <p14:tracePt t="58532" x="5481638" y="2976563"/>
          <p14:tracePt t="58545" x="5408613" y="2976563"/>
          <p14:tracePt t="58572" x="5334000" y="2976563"/>
          <p14:tracePt t="58585" x="5270500" y="2976563"/>
          <p14:tracePt t="58600" x="5197475" y="2976563"/>
          <p14:tracePt t="58614" x="5143500" y="2976563"/>
          <p14:tracePt t="58628" x="5078413" y="2986088"/>
          <p14:tracePt t="58643" x="5005388" y="2986088"/>
          <p14:tracePt t="58658" x="4960938" y="2986088"/>
          <p14:tracePt t="58674" x="4895850" y="2986088"/>
          <p14:tracePt t="58688" x="4887913" y="2986088"/>
          <p14:tracePt t="58704" x="4851400" y="2986088"/>
          <p14:tracePt t="58736" x="4776788" y="2986088"/>
          <p14:tracePt t="58765" x="4732338" y="2986088"/>
          <p14:tracePt t="58794" x="4667250" y="2986088"/>
          <p14:tracePt t="58825" x="4613275" y="2986088"/>
          <p14:tracePt t="58856" x="4557713" y="2986088"/>
          <p14:tracePt t="58870" x="4530725" y="2986088"/>
          <p14:tracePt t="58900" x="4503738" y="2986088"/>
          <p14:tracePt t="58915" x="4484688" y="2986088"/>
          <p14:tracePt t="58929" x="4476750" y="2986088"/>
          <p14:tracePt t="58986" x="4467225" y="2986088"/>
          <p14:tracePt t="59216" x="4467225" y="2976563"/>
          <p14:tracePt t="59243" x="4484688" y="2968625"/>
          <p14:tracePt t="59256" x="4521200" y="2959100"/>
          <p14:tracePt t="59273" x="4576763" y="2949575"/>
          <p14:tracePt t="59288" x="4630738" y="2949575"/>
          <p14:tracePt t="59303" x="4703763" y="2940050"/>
          <p14:tracePt t="59316" x="4786313" y="2940050"/>
          <p14:tracePt t="59331" x="4841875" y="2940050"/>
          <p14:tracePt t="59344" x="4887913" y="2940050"/>
          <p14:tracePt t="59371" x="4987925" y="2940050"/>
          <p14:tracePt t="59400" x="5097463" y="2930525"/>
          <p14:tracePt t="59414" x="5170488" y="2930525"/>
          <p14:tracePt t="59429" x="5243513" y="2930525"/>
          <p14:tracePt t="59442" x="5316538" y="2930525"/>
          <p14:tracePt t="59458" x="5389563" y="2922588"/>
          <p14:tracePt t="59472" x="5426075" y="2922588"/>
          <p14:tracePt t="59487" x="5472113" y="2922588"/>
          <p14:tracePt t="59502" x="5554663" y="2903538"/>
          <p14:tracePt t="59516" x="5627688" y="2903538"/>
          <p14:tracePt t="59544" x="5800725" y="2886075"/>
          <p14:tracePt t="59573" x="6002338" y="2876550"/>
          <p14:tracePt t="59603" x="6129338" y="2876550"/>
          <p14:tracePt t="59618" x="6148388" y="2867025"/>
          <p14:tracePt t="59635" x="6192838" y="2867025"/>
          <p14:tracePt t="59648" x="6257925" y="2857500"/>
          <p14:tracePt t="59663" x="6302375" y="2857500"/>
          <p14:tracePt t="59663" x="6321425" y="2849563"/>
          <p14:tracePt t="59678" x="6357938" y="2849563"/>
          <p14:tracePt t="59695" x="6421438" y="2840038"/>
          <p14:tracePt t="59696" x="6440488" y="2840038"/>
          <p14:tracePt t="59709" x="6477000" y="2840038"/>
          <p14:tracePt t="59725" x="6523038" y="2830513"/>
          <p14:tracePt t="59740" x="6559550" y="2813050"/>
          <p14:tracePt t="59756" x="6586538" y="2813050"/>
          <p14:tracePt t="59771" x="6604000" y="2813050"/>
          <p14:tracePt t="59787" x="6669088" y="2794000"/>
          <p14:tracePt t="59801" x="6742113" y="2794000"/>
          <p14:tracePt t="59818" x="6778625" y="2794000"/>
          <p14:tracePt t="59833" x="6815138" y="2784475"/>
          <p14:tracePt t="59850" x="6832600" y="2784475"/>
          <p14:tracePt t="59864" x="6842125" y="2784475"/>
          <p14:tracePt t="59881" x="6851650" y="2776538"/>
          <p14:tracePt t="60012" x="6778625" y="2776538"/>
          <p14:tracePt t="60038" x="6623050" y="2776538"/>
          <p14:tracePt t="60051" x="6567488" y="2776538"/>
          <p14:tracePt t="60051" x="6530975" y="2776538"/>
          <p14:tracePt t="60066" x="6486525" y="2776538"/>
          <p14:tracePt t="60078" x="6448425" y="2776538"/>
          <p14:tracePt t="60093" x="6348413" y="2776538"/>
          <p14:tracePt t="60105" x="6302375" y="2776538"/>
          <p14:tracePt t="60132" x="6165850" y="2776538"/>
          <p14:tracePt t="60144" x="6138863" y="2776538"/>
          <p14:tracePt t="60158" x="6111875" y="2776538"/>
          <p14:tracePt t="60171" x="6046788" y="2776538"/>
          <p14:tracePt t="60186" x="5973763" y="2776538"/>
          <p14:tracePt t="60214" x="5827713" y="2767013"/>
          <p14:tracePt t="60241" x="5718175" y="2757488"/>
          <p14:tracePt t="60271" x="5618163" y="2757488"/>
          <p14:tracePt t="60286" x="5591175" y="2757488"/>
          <p14:tracePt t="60302" x="5526088" y="2757488"/>
          <p14:tracePt t="60316" x="5472113" y="2757488"/>
          <p14:tracePt t="60331" x="5408613" y="2757488"/>
          <p14:tracePt t="60343" x="5362575" y="2757488"/>
          <p14:tracePt t="60358" x="5316538" y="2747963"/>
          <p14:tracePt t="60372" x="5260975" y="2747963"/>
          <p14:tracePt t="60401" x="5197475" y="2747963"/>
          <p14:tracePt t="60428" x="5133975" y="2747963"/>
          <p14:tracePt t="60441" x="5106988" y="2747963"/>
          <p14:tracePt t="60455" x="5078413" y="2747963"/>
          <p14:tracePt t="60468" x="5070475" y="2747963"/>
          <p14:tracePt t="60484" x="5041900" y="2740025"/>
          <p14:tracePt t="60497" x="5024438" y="2740025"/>
          <p14:tracePt t="60511" x="4997450" y="2740025"/>
          <p14:tracePt t="60541" x="4960938" y="2740025"/>
          <p14:tracePt t="60569" x="4951413" y="2740025"/>
          <p14:tracePt t="60690" x="4951413" y="2730500"/>
          <p14:tracePt t="60703" x="4978400" y="2730500"/>
          <p14:tracePt t="60720" x="5033963" y="2730500"/>
          <p14:tracePt t="60734" x="5070475" y="2730500"/>
          <p14:tracePt t="60750" x="5143500" y="2730500"/>
          <p14:tracePt t="60764" x="5216525" y="2730500"/>
          <p14:tracePt t="60781" x="5289550" y="2730500"/>
          <p14:tracePt t="60795" x="5362575" y="2730500"/>
          <p14:tracePt t="60824" x="5481638" y="2730500"/>
          <p14:tracePt t="60854" x="5635625" y="2730500"/>
          <p14:tracePt t="60884" x="5791200" y="2730500"/>
          <p14:tracePt t="60914" x="5910263" y="2730500"/>
          <p14:tracePt t="60928" x="5956300" y="2730500"/>
          <p14:tracePt t="60944" x="5973763" y="2730500"/>
          <p14:tracePt t="60959" x="5992813" y="2730500"/>
          <p14:tracePt t="60974" x="6010275" y="2730500"/>
          <p14:tracePt t="60990" x="6038850" y="2730500"/>
          <p14:tracePt t="61005" x="6075363" y="2730500"/>
          <p14:tracePt t="61020" x="6119813" y="2730500"/>
          <p14:tracePt t="61036" x="6148388" y="2730500"/>
          <p14:tracePt t="61052" x="6165850" y="2730500"/>
          <p14:tracePt t="61068" x="6175375" y="2730500"/>
          <p14:tracePt t="61082" x="6202363" y="2730500"/>
          <p14:tracePt t="61098" x="6229350" y="2730500"/>
          <p14:tracePt t="61110" x="6257925" y="2730500"/>
          <p14:tracePt t="61125" x="6275388" y="2730500"/>
          <p14:tracePt t="61125" x="6294438" y="2730500"/>
          <p14:tracePt t="61141" x="6311900" y="2730500"/>
          <p14:tracePt t="61156" x="6321425" y="2740025"/>
          <p14:tracePt t="61185" x="6330950" y="2740025"/>
          <p14:tracePt t="61695" x="6338888" y="2740025"/>
          <p14:tracePt t="61708" x="6348413" y="2747963"/>
          <p14:tracePt t="61723" x="6348413" y="2767013"/>
          <p14:tracePt t="61739" x="6357938" y="2776538"/>
          <p14:tracePt t="62237" x="6384925" y="2803525"/>
          <p14:tracePt t="62251" x="6348413" y="2776538"/>
          <p14:tracePt t="62266" x="6330950" y="2767013"/>
          <p14:tracePt t="62296" x="6330950" y="2757488"/>
          <p14:tracePt t="62308" x="6321425" y="2757488"/>
          <p14:tracePt t="62324" x="6321425" y="2740025"/>
          <p14:tracePt t="62352" x="6321425" y="2711450"/>
          <p14:tracePt t="62381" x="6321425" y="2703513"/>
          <p14:tracePt t="62499" x="6338888" y="2703513"/>
          <p14:tracePt t="63269" x="6367463" y="2703513"/>
          <p14:tracePt t="63285" x="6403975" y="2703513"/>
          <p14:tracePt t="63302" x="6477000" y="2711450"/>
          <p14:tracePt t="63332" x="6677025" y="2747963"/>
          <p14:tracePt t="63360" x="6805613" y="2776538"/>
          <p14:tracePt t="63374" x="6888163" y="2784475"/>
          <p14:tracePt t="63391" x="6942138" y="2784475"/>
          <p14:tracePt t="63406" x="6969125" y="2784475"/>
          <p14:tracePt t="63423" x="6978650" y="2784475"/>
          <p14:tracePt t="63439" x="6997700" y="2784475"/>
          <p14:tracePt t="63454" x="7015163" y="2784475"/>
          <p14:tracePt t="63469" x="7024688" y="2784475"/>
          <p14:tracePt t="63485" x="7034213" y="2784475"/>
          <p14:tracePt t="63529" x="7061200" y="2784475"/>
          <p14:tracePt t="63814" x="7061200" y="2776538"/>
          <p14:tracePt t="63843" x="7070725" y="2757488"/>
          <p14:tracePt t="63944" x="7070725" y="2747963"/>
          <p14:tracePt t="63972" x="7070725" y="2730500"/>
          <p14:tracePt t="67812" x="7070725" y="2703513"/>
          <p14:tracePt t="67839" x="7070725" y="2684463"/>
          <p14:tracePt t="67854" x="7070725" y="2667000"/>
          <p14:tracePt t="67871" x="7070725" y="2657475"/>
          <p14:tracePt t="67900" x="7070725" y="2647950"/>
          <p14:tracePt t="67916" x="7070725" y="2638425"/>
          <p14:tracePt t="67931" x="7070725" y="2630488"/>
          <p14:tracePt t="68255" x="7080250" y="2620963"/>
          <p14:tracePt t="68293" x="7107238" y="2647950"/>
          <p14:tracePt t="68320" x="7107238" y="2657475"/>
          <p14:tracePt t="68333" x="7124700" y="2674938"/>
          <p14:tracePt t="68372" x="7134225" y="2684463"/>
          <p14:tracePt t="68399" x="7134225" y="2693988"/>
          <p14:tracePt t="68423" x="7143750" y="2703513"/>
          <p14:tracePt t="68622" x="7153275" y="2703513"/>
          <p14:tracePt t="68650" x="7197725" y="2711450"/>
          <p14:tracePt t="68664" x="7216775" y="2711450"/>
          <p14:tracePt t="68678" x="7243763" y="2720975"/>
          <p14:tracePt t="68691" x="7262813" y="2730500"/>
          <p14:tracePt t="68706" x="7280275" y="2740025"/>
          <p14:tracePt t="68722" x="7299325" y="2740025"/>
          <p14:tracePt t="68737" x="7307263" y="2740025"/>
          <p14:tracePt t="68753" x="7316788" y="2747963"/>
          <p14:tracePt t="69371" x="7326313" y="2747963"/>
          <p14:tracePt t="69385" x="7326313" y="2730500"/>
          <p14:tracePt t="69400" x="7335838" y="2720975"/>
          <p14:tracePt t="69413" x="7343775" y="2711450"/>
          <p14:tracePt t="69522" x="7353300" y="2703513"/>
          <p14:tracePt t="69551" x="7380288" y="2693988"/>
          <p14:tracePt t="69604" x="7399338" y="2693988"/>
          <p14:tracePt t="69633" x="7426325" y="2693988"/>
          <p14:tracePt t="69647" x="7445375" y="2693988"/>
          <p14:tracePt t="69676" x="7453313" y="2693988"/>
          <p14:tracePt t="69690" x="7462838" y="2693988"/>
          <p14:tracePt t="69706" x="7472363" y="2693988"/>
          <p14:tracePt t="69738" x="7481888" y="2693988"/>
          <p14:tracePt t="69751" x="7489825" y="2693988"/>
          <p14:tracePt t="69768" x="7499350" y="2693988"/>
          <p14:tracePt t="69798" x="7508875" y="2693988"/>
          <p14:tracePt t="69841" x="7518400" y="2693988"/>
          <p14:tracePt t="70483" x="7545388" y="2693988"/>
          <p14:tracePt t="70496" x="7572375" y="2693988"/>
          <p14:tracePt t="70513" x="7600950" y="2693988"/>
          <p14:tracePt t="70539" x="7645400" y="2693988"/>
          <p14:tracePt t="70554" x="7664450" y="2693988"/>
          <p14:tracePt t="70569" x="7691438" y="2693988"/>
          <p14:tracePt t="70582" x="7718425" y="2693988"/>
          <p14:tracePt t="70598" x="7727950" y="2693988"/>
          <p14:tracePt t="70611" x="7747000" y="2693988"/>
          <p14:tracePt t="70625" x="7764463" y="2684463"/>
          <p14:tracePt t="70640" x="7773988" y="2684463"/>
          <p14:tracePt t="70657" x="7783513" y="2684463"/>
          <p14:tracePt t="70701" x="7791450" y="2684463"/>
          <p14:tracePt t="70731" x="7800975" y="2674938"/>
          <p14:tracePt t="71372" x="7810500" y="2693988"/>
          <p14:tracePt t="71386" x="7827963" y="2703513"/>
          <p14:tracePt t="71415" x="7864475" y="2711450"/>
          <p14:tracePt t="71499" x="7893050" y="2720975"/>
          <p14:tracePt t="71556" x="7900988" y="2720975"/>
          <p14:tracePt t="71599" x="7910513" y="2730500"/>
          <p14:tracePt t="72712" x="7929563" y="2730500"/>
          <p14:tracePt t="72725" x="7956550" y="2730500"/>
          <p14:tracePt t="72745" x="7983538" y="2720975"/>
          <p14:tracePt t="72776" x="8056563" y="2703513"/>
          <p14:tracePt t="72791" x="8085138" y="2703513"/>
          <p14:tracePt t="72806" x="8102600" y="2693988"/>
          <p14:tracePt t="72821" x="8112125" y="2693988"/>
          <p14:tracePt t="72838" x="8139113" y="2684463"/>
          <p14:tracePt t="72852" x="8148638" y="2684463"/>
          <p14:tracePt t="72882" x="8158163" y="2674938"/>
          <p14:tracePt t="73121" x="8166100" y="2674938"/>
          <p14:tracePt t="73134" x="8175625" y="2674938"/>
          <p14:tracePt t="73161" x="8202613" y="2674938"/>
          <p14:tracePt t="73187" x="8231188" y="2674938"/>
          <p14:tracePt t="73201" x="8239125" y="2674938"/>
          <p14:tracePt t="73216" x="8248650" y="2674938"/>
          <p14:tracePt t="73283" x="8258175" y="2674938"/>
          <p14:tracePt t="73295" x="8267700" y="2674938"/>
          <p14:tracePt t="73336" x="8275638" y="2674938"/>
          <p14:tracePt t="73364" x="8285163" y="2674938"/>
          <p14:tracePt t="73390" x="8294688" y="2684463"/>
          <p14:tracePt t="73469" x="8312150" y="2693988"/>
          <p14:tracePt t="73511" x="8331200" y="2703513"/>
          <p14:tracePt t="73523" x="8340725" y="2703513"/>
          <p14:tracePt t="73551" x="8348663" y="2703513"/>
          <p14:tracePt t="73581" x="8367713" y="2711450"/>
          <p14:tracePt t="73613" x="8385175" y="2711450"/>
          <p14:tracePt t="73642" x="8394700" y="2720975"/>
          <p14:tracePt t="73657" x="8404225" y="2720975"/>
          <p14:tracePt t="73673" x="8413750" y="2720975"/>
          <p14:tracePt t="73703" x="8421688" y="2720975"/>
          <p14:tracePt t="74121" x="8431213" y="2720975"/>
          <p14:tracePt t="74135" x="8440738" y="2720975"/>
          <p14:tracePt t="74152" x="8450263" y="2720975"/>
          <p14:tracePt t="74166" x="8467725" y="2720975"/>
          <p14:tracePt t="74184" x="8486775" y="2720975"/>
          <p14:tracePt t="74202" x="8494713" y="2720975"/>
          <p14:tracePt t="74979" x="8504238" y="2711450"/>
          <p14:tracePt t="77985" x="8513763" y="2703513"/>
          <p14:tracePt t="78016" x="8567738" y="2638425"/>
          <p14:tracePt t="78045" x="8613775" y="2584450"/>
          <p14:tracePt t="78073" x="8623300" y="2565400"/>
          <p14:tracePt t="78073" x="8632825" y="2557463"/>
          <p14:tracePt t="78088" x="8642350" y="2538413"/>
          <p14:tracePt t="78104" x="8659813" y="2511425"/>
          <p14:tracePt t="78119" x="8659813" y="2501900"/>
          <p14:tracePt t="78135" x="8669338" y="2474913"/>
          <p14:tracePt t="78149" x="8669338" y="2465388"/>
          <p14:tracePt t="78164" x="8678863" y="2438400"/>
          <p14:tracePt t="78179" x="8678863" y="2428875"/>
          <p14:tracePt t="78206" x="8686800" y="2401888"/>
          <p14:tracePt t="78235" x="8696325" y="2392363"/>
          <p14:tracePt t="78264" x="8696325" y="2382838"/>
          <p14:tracePt t="78510" x="8696325" y="2374900"/>
          <p14:tracePt t="78523" x="8696325" y="2365375"/>
          <p14:tracePt t="78554" x="8696325" y="2355850"/>
          <p14:tracePt t="78771" x="8686800" y="2382838"/>
          <p14:tracePt t="78785" x="8678863" y="2401888"/>
          <p14:tracePt t="78799" x="8678863" y="2419350"/>
          <p14:tracePt t="78815" x="8678863" y="2447925"/>
          <p14:tracePt t="78832" x="8678863" y="2474913"/>
          <p14:tracePt t="78845" x="8678863" y="2492375"/>
          <p14:tracePt t="78874" x="8678863" y="2511425"/>
          <p14:tracePt t="78905" x="8678863" y="2528888"/>
          <p14:tracePt t="78934" x="8669338" y="2538413"/>
          <p14:tracePt t="78965" x="8659813" y="2565400"/>
          <p14:tracePt t="79006" x="8659813" y="2574925"/>
          <p14:tracePt t="79019" x="8659813" y="2584450"/>
          <p14:tracePt t="79036" x="8659813" y="2593975"/>
          <p14:tracePt t="79051" x="8659813" y="2601913"/>
          <p14:tracePt t="79051" x="8650288" y="2611438"/>
          <p14:tracePt t="79081" x="8650288" y="2620963"/>
          <p14:tracePt t="79103" x="8642350" y="2630488"/>
          <p14:tracePt t="79119" x="8632825" y="2657475"/>
          <p14:tracePt t="79211" x="8623300" y="2674938"/>
          <p14:tracePt t="79320" x="8604250" y="2684463"/>
          <p14:tracePt t="79348" x="8577263" y="2693988"/>
          <p14:tracePt t="79361" x="8550275" y="2703513"/>
          <p14:tracePt t="79375" x="8486775" y="2711450"/>
          <p14:tracePt t="79405" x="8367713" y="2730500"/>
          <p14:tracePt t="79435" x="8258175" y="2730500"/>
          <p14:tracePt t="79466" x="8166100" y="2740025"/>
          <p14:tracePt t="79481" x="8112125" y="2740025"/>
          <p14:tracePt t="79510" x="8002588" y="2747963"/>
          <p14:tracePt t="79524" x="7956550" y="2767013"/>
          <p14:tracePt t="79540" x="7883525" y="2767013"/>
          <p14:tracePt t="79571" x="7764463" y="2767013"/>
          <p14:tracePt t="79601" x="7681913" y="2767013"/>
          <p14:tracePt t="79632" x="7654925" y="2767013"/>
          <p14:tracePt t="79740" x="7645400" y="2767013"/>
          <p14:tracePt t="79851" x="7673975" y="2757488"/>
          <p14:tracePt t="79881" x="7737475" y="2711450"/>
          <p14:tracePt t="79894" x="7747000" y="2711450"/>
          <p14:tracePt t="79910" x="7783513" y="2711450"/>
          <p14:tracePt t="79924" x="7837488" y="2711450"/>
          <p14:tracePt t="79939" x="7910513" y="2711450"/>
          <p14:tracePt t="79955" x="7993063" y="2711450"/>
          <p14:tracePt t="79971" x="8075613" y="2711450"/>
          <p14:tracePt t="79984" x="8175625" y="2711450"/>
          <p14:tracePt t="80000" x="8275638" y="2711450"/>
          <p14:tracePt t="80015" x="8340725" y="2711450"/>
          <p14:tracePt t="80032" x="8404225" y="2711450"/>
          <p14:tracePt t="80045" x="8440738" y="2711450"/>
          <p14:tracePt t="80073" x="8458200" y="2711450"/>
          <p14:tracePt t="80099" x="8467725" y="2711450"/>
          <p14:tracePt t="80113" x="8477250" y="2711450"/>
          <p14:tracePt t="80126" x="8486775" y="2711450"/>
          <p14:tracePt t="80469" x="8494713" y="2703513"/>
          <p14:tracePt t="80484" x="8494713" y="2693988"/>
          <p14:tracePt t="139159" x="8467725" y="2693988"/>
          <p14:tracePt t="139172" x="8285163" y="2703513"/>
          <p14:tracePt t="139188" x="8121650" y="2757488"/>
          <p14:tracePt t="139202" x="7993063" y="2813050"/>
          <p14:tracePt t="139217" x="7864475" y="2876550"/>
          <p14:tracePt t="139231" x="7718425" y="2940050"/>
          <p14:tracePt t="139246" x="7591425" y="3005138"/>
          <p14:tracePt t="139273" x="7343775" y="3132138"/>
          <p14:tracePt t="139303" x="7043738" y="3260725"/>
          <p14:tracePt t="139315" x="6823075" y="3333750"/>
          <p14:tracePt t="139331" x="6604000" y="3414713"/>
          <p14:tracePt t="139344" x="6338888" y="3506788"/>
          <p14:tracePt t="139359" x="6102350" y="3579813"/>
          <p14:tracePt t="139373" x="5873750" y="3643313"/>
          <p14:tracePt t="139388" x="5754688" y="3670300"/>
          <p14:tracePt t="139401" x="5481638" y="3743325"/>
          <p14:tracePt t="139431" x="5041900" y="3835400"/>
          <p14:tracePt t="139459" x="4440238" y="3898900"/>
          <p14:tracePt t="139475" x="4129088" y="3898900"/>
          <p14:tracePt t="139489" x="3790950" y="3898900"/>
          <p14:tracePt t="139520" x="3252788" y="3898900"/>
          <p14:tracePt t="139549" x="2895600" y="3898900"/>
          <p14:tracePt t="139563" x="2832100" y="3898900"/>
          <p14:tracePt t="139576" x="2695575" y="3898900"/>
          <p14:tracePt t="139591" x="2620963" y="3898900"/>
          <p14:tracePt t="139605" x="2474913" y="3898900"/>
          <p14:tracePt t="139620" x="2338388" y="3898900"/>
          <p14:tracePt t="139635" x="2238375" y="3898900"/>
          <p14:tracePt t="139651" x="2192338" y="3898900"/>
          <p14:tracePt t="139664" x="2165350" y="3898900"/>
          <p14:tracePt t="139680" x="2155825" y="3898900"/>
          <p14:tracePt t="139708" x="2136775" y="3871913"/>
          <p14:tracePt t="139708" x="2136775" y="3862388"/>
          <p14:tracePt t="139722" x="2136775" y="3852863"/>
          <p14:tracePt t="139739" x="2128838" y="3835400"/>
          <p14:tracePt t="139752" x="2128838" y="3808413"/>
          <p14:tracePt t="139768" x="2128838" y="3771900"/>
          <p14:tracePt t="139781" x="2128838" y="3762375"/>
          <p14:tracePt t="139799" x="2128838" y="3735388"/>
          <p14:tracePt t="139812" x="2109788" y="3698875"/>
          <p14:tracePt t="139828" x="2100263" y="3679825"/>
          <p14:tracePt t="139841" x="2092325" y="3670300"/>
          <p14:tracePt t="139858" x="2073275" y="3652838"/>
          <p14:tracePt t="139887" x="2055813" y="3652838"/>
          <p14:tracePt t="139901" x="2027238" y="3652838"/>
          <p14:tracePt t="139932" x="2000250" y="3652838"/>
          <p14:tracePt t="139960" x="1946275" y="3652838"/>
          <p14:tracePt t="139989" x="1890713" y="3716338"/>
          <p14:tracePt t="140004" x="1873250" y="3725863"/>
          <p14:tracePt t="140020" x="1863725" y="3752850"/>
          <p14:tracePt t="140052" x="1863725" y="3816350"/>
          <p14:tracePt t="140082" x="1890713" y="3917950"/>
          <p14:tracePt t="140095" x="1917700" y="3944938"/>
          <p14:tracePt t="140110" x="1927225" y="3963988"/>
          <p14:tracePt t="140123" x="1963738" y="4008438"/>
          <p14:tracePt t="140141" x="2009775" y="4054475"/>
          <p14:tracePt t="140154" x="2046288" y="4081463"/>
          <p14:tracePt t="140170" x="2063750" y="4090988"/>
          <p14:tracePt t="140170" x="2082800" y="4100513"/>
          <p14:tracePt t="140184" x="2109788" y="4110038"/>
          <p14:tracePt t="140201" x="2174875" y="4110038"/>
          <p14:tracePt t="140213" x="2247900" y="4117975"/>
          <p14:tracePt t="140241" x="2365375" y="4117975"/>
          <p14:tracePt t="140270" x="2447925" y="4117975"/>
          <p14:tracePt t="140270" x="2474913" y="4117975"/>
          <p14:tracePt t="140300" x="2540000" y="4100513"/>
          <p14:tracePt t="140328" x="2603500" y="4073525"/>
          <p14:tracePt t="140342" x="2613025" y="4064000"/>
          <p14:tracePt t="140357" x="2630488" y="4037013"/>
          <p14:tracePt t="140373" x="2630488" y="4008438"/>
          <p14:tracePt t="140389" x="2640013" y="3971925"/>
          <p14:tracePt t="140405" x="2640013" y="3944938"/>
          <p14:tracePt t="140422" x="2640013" y="3917950"/>
          <p14:tracePt t="140437" x="2630488" y="3881438"/>
          <p14:tracePt t="140453" x="2613025" y="3835400"/>
          <p14:tracePt t="140467" x="2584450" y="3798888"/>
          <p14:tracePt t="140484" x="2557463" y="3779838"/>
          <p14:tracePt t="140497" x="2511425" y="3752850"/>
          <p14:tracePt t="140513" x="2447925" y="3735388"/>
          <p14:tracePt t="140526" x="2420938" y="3725863"/>
          <p14:tracePt t="140541" x="2357438" y="3706813"/>
          <p14:tracePt t="140554" x="2328863" y="3698875"/>
          <p14:tracePt t="140554" x="2292350" y="3689350"/>
          <p14:tracePt t="140570" x="2255838" y="3679825"/>
          <p14:tracePt t="140600" x="2192338" y="3679825"/>
          <p14:tracePt t="140629" x="2146300" y="3679825"/>
          <p14:tracePt t="140641" x="2119313" y="3689350"/>
          <p14:tracePt t="140657" x="2109788" y="3698875"/>
          <p14:tracePt t="140671" x="2082800" y="3716338"/>
          <p14:tracePt t="140687" x="2063750" y="3735388"/>
          <p14:tracePt t="140702" x="2063750" y="3743325"/>
          <p14:tracePt t="140717" x="2055813" y="3762375"/>
          <p14:tracePt t="140731" x="2055813" y="3789363"/>
          <p14:tracePt t="140748" x="2046288" y="3816350"/>
          <p14:tracePt t="140761" x="2046288" y="3835400"/>
          <p14:tracePt t="140776" x="2046288" y="3852863"/>
          <p14:tracePt t="140790" x="2046288" y="3881438"/>
          <p14:tracePt t="140807" x="2046288" y="3908425"/>
          <p14:tracePt t="140821" x="2055813" y="3935413"/>
          <p14:tracePt t="140837" x="2073275" y="3963988"/>
          <p14:tracePt t="140850" x="2092325" y="3981450"/>
          <p14:tracePt t="140881" x="2155825" y="4017963"/>
          <p14:tracePt t="140909" x="2247900" y="4044950"/>
          <p14:tracePt t="140940" x="2374900" y="4073525"/>
          <p14:tracePt t="140973" x="2466975" y="4081463"/>
          <p14:tracePt t="140981" x="2493963" y="4081463"/>
          <p14:tracePt t="140994" x="2530475" y="4081463"/>
          <p14:tracePt t="141021" x="2584450" y="4081463"/>
          <p14:tracePt t="141048" x="2640013" y="4081463"/>
          <p14:tracePt t="141061" x="2676525" y="4073525"/>
          <p14:tracePt t="141075" x="2740025" y="4064000"/>
          <p14:tracePt t="141088" x="2786063" y="4064000"/>
          <p14:tracePt t="141102" x="2849563" y="4054475"/>
          <p14:tracePt t="141127" x="2886075" y="4037013"/>
          <p14:tracePt t="141139" x="2941638" y="4008438"/>
          <p14:tracePt t="141153" x="2951163" y="4000500"/>
          <p14:tracePt t="141165" x="2968625" y="3990975"/>
          <p14:tracePt t="141192" x="3005138" y="3963988"/>
          <p14:tracePt t="141219" x="3032125" y="3927475"/>
          <p14:tracePt t="141232" x="3032125" y="3917950"/>
          <p14:tracePt t="141246" x="3032125" y="3908425"/>
          <p14:tracePt t="141272" x="3032125" y="3881438"/>
          <p14:tracePt t="141300" x="3032125" y="3835400"/>
          <p14:tracePt t="141326" x="3005138" y="3808413"/>
          <p14:tracePt t="141338" x="2987675" y="3789363"/>
          <p14:tracePt t="141352" x="2978150" y="3779838"/>
          <p14:tracePt t="141379" x="2895600" y="3725863"/>
          <p14:tracePt t="141393" x="2832100" y="3706813"/>
          <p14:tracePt t="141406" x="2805113" y="3706813"/>
          <p14:tracePt t="141406" x="2768600" y="3698875"/>
          <p14:tracePt t="141421" x="2740025" y="3698875"/>
          <p14:tracePt t="141435" x="2713038" y="3698875"/>
          <p14:tracePt t="141449" x="2649538" y="3698875"/>
          <p14:tracePt t="141463" x="2603500" y="3698875"/>
          <p14:tracePt t="141477" x="2557463" y="3698875"/>
          <p14:tracePt t="141491" x="2511425" y="3698875"/>
          <p14:tracePt t="141519" x="2484438" y="3716338"/>
          <p14:tracePt t="141534" x="2466975" y="3735388"/>
          <p14:tracePt t="141549" x="2457450" y="3743325"/>
          <p14:tracePt t="141564" x="2447925" y="3743325"/>
          <p14:tracePt t="141591" x="2447925" y="3762375"/>
          <p14:tracePt t="141603" x="2447925" y="3789363"/>
          <p14:tracePt t="141619" x="2447925" y="3816350"/>
          <p14:tracePt t="141632" x="2447925" y="3835400"/>
          <p14:tracePt t="141660" x="2484438" y="3889375"/>
          <p14:tracePt t="141688" x="2520950" y="3954463"/>
          <p14:tracePt t="141702" x="2547938" y="3971925"/>
          <p14:tracePt t="141716" x="2584450" y="3990975"/>
          <p14:tracePt t="141730" x="2620963" y="4000500"/>
          <p14:tracePt t="141745" x="2657475" y="4008438"/>
          <p14:tracePt t="141772" x="2740025" y="4008438"/>
          <p14:tracePt t="141802" x="2813050" y="4027488"/>
          <p14:tracePt t="141830" x="2905125" y="4037013"/>
          <p14:tracePt t="141857" x="2995613" y="4054475"/>
          <p14:tracePt t="141873" x="3051175" y="4054475"/>
          <p14:tracePt t="141888" x="3097213" y="4064000"/>
          <p14:tracePt t="141903" x="3114675" y="4064000"/>
          <p14:tracePt t="141917" x="3160713" y="4064000"/>
          <p14:tracePt t="141932" x="3224213" y="4064000"/>
          <p14:tracePt t="141947" x="3243263" y="4064000"/>
          <p14:tracePt t="141962" x="3289300" y="4064000"/>
          <p14:tracePt t="141976" x="3333750" y="4064000"/>
          <p14:tracePt t="141990" x="3379788" y="4054475"/>
          <p14:tracePt t="142006" x="3406775" y="4044950"/>
          <p14:tracePt t="142021" x="3435350" y="4037013"/>
          <p14:tracePt t="142049" x="3489325" y="4017963"/>
          <p14:tracePt t="142062" x="3508375" y="4008438"/>
          <p14:tracePt t="142078" x="3516313" y="4000500"/>
          <p14:tracePt t="142108" x="3552825" y="3981450"/>
          <p14:tracePt t="142108" x="3562350" y="3971925"/>
          <p14:tracePt t="142137" x="3562350" y="3963988"/>
          <p14:tracePt t="142152" x="3571875" y="3944938"/>
          <p14:tracePt t="142166" x="3571875" y="3927475"/>
          <p14:tracePt t="142180" x="3571875" y="3908425"/>
          <p14:tracePt t="142194" x="3571875" y="3881438"/>
          <p14:tracePt t="142223" x="3571875" y="3844925"/>
          <p14:tracePt t="142252" x="3535363" y="3798888"/>
          <p14:tracePt t="142280" x="3508375" y="3771900"/>
          <p14:tracePt t="142295" x="3479800" y="3752850"/>
          <p14:tracePt t="142309" x="3435350" y="3735388"/>
          <p14:tracePt t="142324" x="3389313" y="3716338"/>
          <p14:tracePt t="142339" x="3325813" y="3689350"/>
          <p14:tracePt t="142353" x="3260725" y="3670300"/>
          <p14:tracePt t="142368" x="3214688" y="3662363"/>
          <p14:tracePt t="142382" x="3178175" y="3662363"/>
          <p14:tracePt t="142397" x="3133725" y="3652838"/>
          <p14:tracePt t="142411" x="3114675" y="3652838"/>
          <p14:tracePt t="142444" x="3051175" y="3652838"/>
          <p14:tracePt t="142474" x="2995613" y="3652838"/>
          <p14:tracePt t="142504" x="2932113" y="3670300"/>
          <p14:tracePt t="142533" x="2878138" y="3689350"/>
          <p14:tracePt t="142563" x="2859088" y="3706813"/>
          <p14:tracePt t="142575" x="2849563" y="3716338"/>
          <p14:tracePt t="142591" x="2832100" y="3743325"/>
          <p14:tracePt t="142605" x="2822575" y="3771900"/>
          <p14:tracePt t="142621" x="2822575" y="3779838"/>
          <p14:tracePt t="142634" x="2813050" y="3798888"/>
          <p14:tracePt t="142649" x="2813050" y="3816350"/>
          <p14:tracePt t="142663" x="2813050" y="3835400"/>
          <p14:tracePt t="142692" x="2805113" y="3889375"/>
          <p14:tracePt t="142720" x="2805113" y="3927475"/>
          <p14:tracePt t="142748" x="2832100" y="3971925"/>
          <p14:tracePt t="142762" x="2849563" y="4000500"/>
          <p14:tracePt t="142776" x="2868613" y="4017963"/>
          <p14:tracePt t="142790" x="2895600" y="4044950"/>
          <p14:tracePt t="142806" x="2932113" y="4064000"/>
          <p14:tracePt t="142820" x="2968625" y="4073525"/>
          <p14:tracePt t="142835" x="2995613" y="4081463"/>
          <p14:tracePt t="142850" x="3032125" y="4090988"/>
          <p14:tracePt t="142865" x="3051175" y="4090988"/>
          <p14:tracePt t="142880" x="3068638" y="4090988"/>
          <p14:tracePt t="142894" x="3087688" y="4100513"/>
          <p14:tracePt t="142922" x="3141663" y="4100513"/>
          <p14:tracePt t="142935" x="3178175" y="4100513"/>
          <p14:tracePt t="142949" x="3206750" y="4100513"/>
          <p14:tracePt t="142964" x="3233738" y="4100513"/>
          <p14:tracePt t="142978" x="3243263" y="4100513"/>
          <p14:tracePt t="142978" x="3260725" y="4100513"/>
          <p14:tracePt t="142992" x="3270250" y="4100513"/>
          <p14:tracePt t="143005" x="3289300" y="4100513"/>
          <p14:tracePt t="143020" x="3325813" y="4100513"/>
          <p14:tracePt t="143035" x="3362325" y="4073525"/>
          <p14:tracePt t="143058" x="3435350" y="4027488"/>
          <p14:tracePt t="143072" x="3471863" y="4000500"/>
          <p14:tracePt t="143087" x="3498850" y="3981450"/>
          <p14:tracePt t="143100" x="3516313" y="3963988"/>
          <p14:tracePt t="143115" x="3535363" y="3954463"/>
          <p14:tracePt t="143140" x="3571875" y="3917950"/>
          <p14:tracePt t="143167" x="3581400" y="3889375"/>
          <p14:tracePt t="143193" x="3589338" y="3852863"/>
          <p14:tracePt t="143218" x="3589338" y="3808413"/>
          <p14:tracePt t="143232" x="3589338" y="3789363"/>
          <p14:tracePt t="143245" x="3589338" y="3771900"/>
          <p14:tracePt t="143257" x="3581400" y="3743325"/>
          <p14:tracePt t="143272" x="3562350" y="3716338"/>
          <p14:tracePt t="143285" x="3552825" y="3698875"/>
          <p14:tracePt t="143312" x="3525838" y="3670300"/>
          <p14:tracePt t="143324" x="3516313" y="3662363"/>
          <p14:tracePt t="143338" x="3489325" y="3652838"/>
          <p14:tracePt t="143351" x="3452813" y="3633788"/>
          <p14:tracePt t="143365" x="3398838" y="3633788"/>
          <p14:tracePt t="143391" x="3316288" y="3625850"/>
          <p14:tracePt t="143418" x="3214688" y="3625850"/>
          <p14:tracePt t="143431" x="3141663" y="3625850"/>
          <p14:tracePt t="143445" x="3078163" y="3616325"/>
          <p14:tracePt t="143472" x="3024188" y="3616325"/>
          <p14:tracePt t="143500" x="2995613" y="3616325"/>
          <p14:tracePt t="143527" x="2951163" y="3616325"/>
          <p14:tracePt t="143542" x="2922588" y="3633788"/>
          <p14:tracePt t="143556" x="2886075" y="3652838"/>
          <p14:tracePt t="143570" x="2878138" y="3670300"/>
          <p14:tracePt t="143570" x="2868613" y="3679825"/>
          <p14:tracePt t="143584" x="2859088" y="3689350"/>
          <p14:tracePt t="143613" x="2841625" y="3706813"/>
          <p14:tracePt t="143641" x="2822575" y="3743325"/>
          <p14:tracePt t="143670" x="2822575" y="3789363"/>
          <p14:tracePt t="143699" x="2822575" y="3825875"/>
          <p14:tracePt t="143714" x="2822575" y="3844925"/>
          <p14:tracePt t="143728" x="2822575" y="3862388"/>
          <p14:tracePt t="143741" x="2822575" y="3881438"/>
          <p14:tracePt t="143756" x="2822575" y="3908425"/>
          <p14:tracePt t="143770" x="2832100" y="3927475"/>
          <p14:tracePt t="143785" x="2841625" y="3954463"/>
          <p14:tracePt t="143814" x="2868613" y="3981450"/>
          <p14:tracePt t="143842" x="2905125" y="4008438"/>
          <p14:tracePt t="143842" x="2905125" y="4017963"/>
          <p14:tracePt t="143857" x="2914650" y="4017963"/>
          <p14:tracePt t="143871" x="2932113" y="4017963"/>
          <p14:tracePt t="143886" x="2951163" y="4027488"/>
          <p14:tracePt t="143900" x="2978150" y="4037013"/>
          <p14:tracePt t="143915" x="3005138" y="4037013"/>
          <p14:tracePt t="143929" x="3014663" y="4044950"/>
          <p14:tracePt t="143944" x="3032125" y="4044950"/>
          <p14:tracePt t="143957" x="3068638" y="4064000"/>
          <p14:tracePt t="143973" x="3087688" y="4064000"/>
          <p14:tracePt t="144003" x="3151188" y="4073525"/>
          <p14:tracePt t="144032" x="3187700" y="4073525"/>
          <p14:tracePt t="144051" x="3233738" y="4081463"/>
          <p14:tracePt t="144067" x="3270250" y="4081463"/>
          <p14:tracePt t="144081" x="3297238" y="4081463"/>
          <p14:tracePt t="144108" x="3343275" y="4081463"/>
          <p14:tracePt t="144120" x="3379788" y="4081463"/>
          <p14:tracePt t="144135" x="3406775" y="4081463"/>
          <p14:tracePt t="144148" x="3435350" y="4073525"/>
          <p14:tracePt t="144164" x="3443288" y="4064000"/>
          <p14:tracePt t="144178" x="3452813" y="4054475"/>
          <p14:tracePt t="144193" x="3462338" y="4044950"/>
          <p14:tracePt t="144206" x="3471863" y="4037013"/>
          <p14:tracePt t="144226" x="3489325" y="4017963"/>
          <p14:tracePt t="144255" x="3498850" y="3981450"/>
          <p14:tracePt t="144285" x="3508375" y="3935413"/>
          <p14:tracePt t="144315" x="3508375" y="3871913"/>
          <p14:tracePt t="144344" x="3479800" y="3798888"/>
          <p14:tracePt t="144374" x="3443288" y="3752850"/>
          <p14:tracePt t="144388" x="3435350" y="3743325"/>
          <p14:tracePt t="144403" x="3406775" y="3735388"/>
          <p14:tracePt t="144418" x="3398838" y="3735388"/>
          <p14:tracePt t="144434" x="3362325" y="3716338"/>
          <p14:tracePt t="144463" x="3333750" y="3706813"/>
          <p14:tracePt t="144475" x="3297238" y="3698875"/>
          <p14:tracePt t="144491" x="3260725" y="3679825"/>
          <p14:tracePt t="144506" x="3214688" y="3670300"/>
          <p14:tracePt t="144524" x="3160713" y="3652838"/>
          <p14:tracePt t="144538" x="3124200" y="3652838"/>
          <p14:tracePt t="144554" x="3087688" y="3643313"/>
          <p14:tracePt t="144569" x="3060700" y="3643313"/>
          <p14:tracePt t="144585" x="3041650" y="3643313"/>
          <p14:tracePt t="144599" x="3014663" y="3643313"/>
          <p14:tracePt t="144615" x="2987675" y="3643313"/>
          <p14:tracePt t="144645" x="2922588" y="3652838"/>
          <p14:tracePt t="144674" x="2895600" y="3670300"/>
          <p14:tracePt t="144704" x="2849563" y="3698875"/>
          <p14:tracePt t="144734" x="2822575" y="3716338"/>
          <p14:tracePt t="144764" x="2795588" y="3752850"/>
          <p14:tracePt t="144777" x="2786063" y="3762375"/>
          <p14:tracePt t="144793" x="2776538" y="3789363"/>
          <p14:tracePt t="144806" x="2776538" y="3808413"/>
          <p14:tracePt t="144826" x="2768600" y="3816350"/>
          <p14:tracePt t="144839" x="2768600" y="3835400"/>
          <p14:tracePt t="144871" x="2768600" y="3871913"/>
          <p14:tracePt t="144885" x="2768600" y="3881438"/>
          <p14:tracePt t="144900" x="2768600" y="3889375"/>
          <p14:tracePt t="144914" x="2768600" y="3898900"/>
          <p14:tracePt t="144930" x="2768600" y="3917950"/>
          <p14:tracePt t="144943" x="2768600" y="3927475"/>
          <p14:tracePt t="144960" x="2768600" y="3935413"/>
          <p14:tracePt t="144960" x="2776538" y="3944938"/>
          <p14:tracePt t="144991" x="2786063" y="3954463"/>
          <p14:tracePt t="145005" x="2805113" y="3981450"/>
          <p14:tracePt t="145032" x="2822575" y="4008438"/>
          <p14:tracePt t="145059" x="2849563" y="4037013"/>
          <p14:tracePt t="145090" x="2922588" y="4073525"/>
          <p14:tracePt t="145119" x="2951163" y="4073525"/>
          <p14:tracePt t="145133" x="2978150" y="4081463"/>
          <p14:tracePt t="145147" x="2987675" y="4081463"/>
          <p14:tracePt t="145160" x="3024188" y="4090988"/>
          <p14:tracePt t="145174" x="3060700" y="4090988"/>
          <p14:tracePt t="145203" x="3141663" y="4100513"/>
          <p14:tracePt t="145232" x="3243263" y="4100513"/>
          <p14:tracePt t="145260" x="3297238" y="4100513"/>
          <p14:tracePt t="145274" x="3333750" y="4100513"/>
          <p14:tracePt t="145289" x="3362325" y="4100513"/>
          <p14:tracePt t="145304" x="3389313" y="4081463"/>
          <p14:tracePt t="145318" x="3416300" y="4073525"/>
          <p14:tracePt t="145333" x="3443288" y="4054475"/>
          <p14:tracePt t="145348" x="3462338" y="4054475"/>
          <p14:tracePt t="145361" x="3471863" y="4037013"/>
          <p14:tracePt t="145376" x="3479800" y="4027488"/>
          <p14:tracePt t="145391" x="3498850" y="4017963"/>
          <p14:tracePt t="145421" x="3516313" y="4000500"/>
          <p14:tracePt t="145449" x="3525838" y="3981450"/>
          <p14:tracePt t="145479" x="3535363" y="3963988"/>
          <p14:tracePt t="145533" x="3544888" y="3954463"/>
          <p14:tracePt t="146229" x="3544888" y="3935413"/>
          <p14:tracePt t="146242" x="3544888" y="3908425"/>
          <p14:tracePt t="146257" x="3544888" y="3889375"/>
          <p14:tracePt t="146272" x="3544888" y="3871913"/>
          <p14:tracePt t="146286" x="3544888" y="3852863"/>
          <p14:tracePt t="146299" x="3544888" y="3835400"/>
          <p14:tracePt t="146314" x="3544888" y="3798888"/>
          <p14:tracePt t="146341" x="3525838" y="3771900"/>
          <p14:tracePt t="146368" x="3489325" y="3725863"/>
          <p14:tracePt t="146381" x="3452813" y="3698875"/>
          <p14:tracePt t="146396" x="3389313" y="3670300"/>
          <p14:tracePt t="146408" x="3343275" y="3652838"/>
          <p14:tracePt t="146424" x="3316288" y="3643313"/>
          <p14:tracePt t="146453" x="3279775" y="3633788"/>
          <p14:tracePt t="146478" x="3252788" y="3633788"/>
          <p14:tracePt t="146493" x="3233738" y="3633788"/>
          <p14:tracePt t="146507" x="3206750" y="3625850"/>
          <p14:tracePt t="146521" x="3178175" y="3625850"/>
          <p14:tracePt t="146536" x="3124200" y="3625850"/>
          <p14:tracePt t="146551" x="3078163" y="3625850"/>
          <p14:tracePt t="146566" x="3014663" y="3625850"/>
          <p14:tracePt t="146580" x="2987675" y="3625850"/>
          <p14:tracePt t="146594" x="2959100" y="3625850"/>
          <p14:tracePt t="146622" x="2849563" y="3625850"/>
          <p14:tracePt t="146650" x="2732088" y="3597275"/>
          <p14:tracePt t="146679" x="2593975" y="3589338"/>
          <p14:tracePt t="146693" x="2566988" y="3589338"/>
          <p14:tracePt t="146708" x="2503488" y="3579813"/>
          <p14:tracePt t="146722" x="2457450" y="3579813"/>
          <p14:tracePt t="146739" x="2420938" y="3579813"/>
          <p14:tracePt t="146755" x="2401888" y="3579813"/>
          <p14:tracePt t="146770" x="2393950" y="3579813"/>
          <p14:tracePt t="146784" x="2384425" y="3579813"/>
          <p14:tracePt t="146799" x="2365375" y="3579813"/>
          <p14:tracePt t="146814" x="2347913" y="3579813"/>
          <p14:tracePt t="146843" x="2320925" y="3579813"/>
          <p14:tracePt t="146870" x="2292350" y="3579813"/>
          <p14:tracePt t="146870" x="2284413" y="3579813"/>
          <p14:tracePt t="146900" x="2274888" y="3579813"/>
          <p14:tracePt t="146930" x="2255838" y="3579813"/>
          <p14:tracePt t="146959" x="2228850" y="3589338"/>
          <p14:tracePt t="146973" x="2211388" y="3606800"/>
          <p14:tracePt t="146991" x="2192338" y="3625850"/>
          <p14:tracePt t="147004" x="2182813" y="3633788"/>
          <p14:tracePt t="147020" x="2155825" y="3652838"/>
          <p14:tracePt t="147036" x="2128838" y="3679825"/>
          <p14:tracePt t="147053" x="2119313" y="3689350"/>
          <p14:tracePt t="147068" x="2100263" y="3706813"/>
          <p14:tracePt t="147082" x="2100263" y="3716338"/>
          <p14:tracePt t="147096" x="2100263" y="3725863"/>
          <p14:tracePt t="147111" x="2100263" y="3743325"/>
          <p14:tracePt t="147125" x="2100263" y="3762375"/>
          <p14:tracePt t="147153" x="2092325" y="3808413"/>
          <p14:tracePt t="147181" x="2092325" y="3862388"/>
          <p14:tracePt t="147208" x="2092325" y="3935413"/>
          <p14:tracePt t="147222" x="2092325" y="3944938"/>
          <p14:tracePt t="147238" x="2100263" y="3990975"/>
          <p14:tracePt t="147238" x="2100263" y="4000500"/>
          <p14:tracePt t="147252" x="2109788" y="4017963"/>
          <p14:tracePt t="147266" x="2119313" y="4044950"/>
          <p14:tracePt t="147292" x="2155825" y="4090988"/>
          <p14:tracePt t="147324" x="2219325" y="4127500"/>
          <p14:tracePt t="147353" x="2347913" y="4154488"/>
          <p14:tracePt t="147366" x="2374900" y="4173538"/>
          <p14:tracePt t="147381" x="2447925" y="4191000"/>
          <p14:tracePt t="147394" x="2484438" y="4191000"/>
          <p14:tracePt t="147409" x="2540000" y="4219575"/>
          <p14:tracePt t="147422" x="2593975" y="4219575"/>
          <p14:tracePt t="147437" x="2649538" y="4227513"/>
          <p14:tracePt t="147450" x="2703513" y="4227513"/>
          <p14:tracePt t="147466" x="2749550" y="4227513"/>
          <p14:tracePt t="147493" x="2849563" y="4227513"/>
          <p14:tracePt t="147507" x="2878138" y="4227513"/>
          <p14:tracePt t="147523" x="2951163" y="4227513"/>
          <p14:tracePt t="147537" x="3014663" y="4219575"/>
          <p14:tracePt t="147552" x="3097213" y="4219575"/>
          <p14:tracePt t="147567" x="3178175" y="4210050"/>
          <p14:tracePt t="147582" x="3270250" y="4200525"/>
          <p14:tracePt t="147596" x="3362325" y="4173538"/>
          <p14:tracePt t="147612" x="3435350" y="4164013"/>
          <p14:tracePt t="147624" x="3479800" y="4146550"/>
          <p14:tracePt t="147654" x="3544888" y="4117975"/>
          <p14:tracePt t="147681" x="3562350" y="4100513"/>
          <p14:tracePt t="147709" x="3589338" y="4064000"/>
          <p14:tracePt t="147724" x="3589338" y="4037013"/>
          <p14:tracePt t="147738" x="3598863" y="4000500"/>
          <p14:tracePt t="147753" x="3598863" y="3981450"/>
          <p14:tracePt t="147766" x="3598863" y="3971925"/>
          <p14:tracePt t="147940" x="3598863" y="3944938"/>
          <p14:tracePt t="147953" x="3581400" y="3917950"/>
          <p14:tracePt t="147969" x="3525838" y="3844925"/>
          <p14:tracePt t="147984" x="3435350" y="3716338"/>
          <p14:tracePt t="148013" x="3243263" y="3516313"/>
          <p14:tracePt t="148043" x="3014663" y="3351213"/>
          <p14:tracePt t="148075" x="2759075" y="3132138"/>
          <p14:tracePt t="148103" x="2640013" y="2986088"/>
          <p14:tracePt t="148133" x="2511425" y="2784475"/>
          <p14:tracePt t="148146" x="2493963" y="2730500"/>
          <p14:tracePt t="148162" x="2474913" y="2684463"/>
          <p14:tracePt t="148175" x="2474913" y="2657475"/>
          <p14:tracePt t="148191" x="2474913" y="2630488"/>
          <p14:tracePt t="148204" x="2474913" y="2611438"/>
          <p14:tracePt t="148221" x="2466975" y="2574925"/>
          <p14:tracePt t="148234" x="2466975" y="2538413"/>
          <p14:tracePt t="148250" x="2466975" y="2520950"/>
          <p14:tracePt t="148263" x="2466975" y="2492375"/>
          <p14:tracePt t="148291" x="2493963" y="2438400"/>
          <p14:tracePt t="148319" x="2530475" y="2338388"/>
          <p14:tracePt t="148334" x="2557463" y="2292350"/>
          <p14:tracePt t="148349" x="2584450" y="2246313"/>
          <p14:tracePt t="148364" x="2603500" y="2209800"/>
          <p14:tracePt t="148378" x="2620963" y="2182813"/>
          <p14:tracePt t="148392" x="2640013" y="2163763"/>
          <p14:tracePt t="148405" x="2657475" y="2146300"/>
          <p14:tracePt t="148420" x="2676525" y="2136775"/>
          <p14:tracePt t="148435" x="2686050" y="2127250"/>
          <p14:tracePt t="148463" x="2695575" y="2119313"/>
          <p14:tracePt t="148491" x="2713038" y="2109788"/>
          <p14:tracePt t="148522" x="2732088" y="2073275"/>
          <p14:tracePt t="148536" x="2740025" y="2063750"/>
          <p14:tracePt t="148552" x="2749550" y="2046288"/>
          <p14:tracePt t="148552" x="2749550" y="2036763"/>
          <p14:tracePt t="148566" x="2749550" y="2027238"/>
          <p14:tracePt t="148632" x="2749550" y="2009775"/>
          <p14:tracePt t="148661" x="2749550" y="2000250"/>
          <p14:tracePt t="148703" x="2749550" y="1990725"/>
          <p14:tracePt t="148716" x="2740025" y="1981200"/>
          <p14:tracePt t="148733" x="2713038" y="1981200"/>
          <p14:tracePt t="148746" x="2649538" y="1973263"/>
          <p14:tracePt t="148763" x="2584450" y="1973263"/>
          <p14:tracePt t="148790" x="2503488" y="1973263"/>
          <p14:tracePt t="148820" x="2357438" y="1973263"/>
          <p14:tracePt t="148849" x="2265363" y="1973263"/>
          <p14:tracePt t="148877" x="2136775" y="1973263"/>
          <p14:tracePt t="148890" x="2063750" y="1973263"/>
          <p14:tracePt t="148906" x="2027238" y="1973263"/>
          <p14:tracePt t="148906" x="1990725" y="1973263"/>
          <p14:tracePt t="148921" x="1936750" y="1973263"/>
          <p14:tracePt t="148936" x="1836738" y="1973263"/>
          <p14:tracePt t="148951" x="1717675" y="1973263"/>
          <p14:tracePt t="148966" x="1635125" y="1973263"/>
          <p14:tracePt t="148981" x="1589088" y="1973263"/>
          <p14:tracePt t="148996" x="1506538" y="1973263"/>
          <p14:tracePt t="149010" x="1425575" y="1973263"/>
          <p14:tracePt t="149024" x="1352550" y="1973263"/>
          <p14:tracePt t="149041" x="1287463" y="1973263"/>
          <p14:tracePt t="149071" x="1169988" y="1973263"/>
          <p14:tracePt t="149099" x="1031875" y="1981200"/>
          <p14:tracePt t="149125" x="1014413" y="1990725"/>
          <p14:tracePt t="149138" x="985838" y="2000250"/>
          <p14:tracePt t="149153" x="968375" y="2009775"/>
          <p14:tracePt t="149181" x="922338" y="2036763"/>
          <p14:tracePt t="149208" x="904875" y="2054225"/>
          <p14:tracePt t="149221" x="895350" y="2063750"/>
          <p14:tracePt t="149237" x="876300" y="2073275"/>
          <p14:tracePt t="149251" x="858838" y="2090738"/>
          <p14:tracePt t="149267" x="858838" y="2100263"/>
          <p14:tracePt t="149281" x="839788" y="2119313"/>
          <p14:tracePt t="149297" x="822325" y="2127250"/>
          <p14:tracePt t="149324" x="812800" y="2173288"/>
          <p14:tracePt t="149352" x="812800" y="2219325"/>
          <p14:tracePt t="149380" x="812800" y="2236788"/>
          <p14:tracePt t="149406" x="812800" y="2282825"/>
          <p14:tracePt t="149420" x="822325" y="2319338"/>
          <p14:tracePt t="149436" x="831850" y="2346325"/>
          <p14:tracePt t="149464" x="849313" y="2392363"/>
          <p14:tracePt t="149491" x="858838" y="2465388"/>
          <p14:tracePt t="149521" x="876300" y="2520950"/>
          <p14:tracePt t="149550" x="904875" y="2601913"/>
          <p14:tracePt t="149563" x="931863" y="2638425"/>
          <p14:tracePt t="149580" x="949325" y="2684463"/>
          <p14:tracePt t="149594" x="968375" y="2720975"/>
          <p14:tracePt t="149610" x="977900" y="2740025"/>
          <p14:tracePt t="149623" x="985838" y="2757488"/>
          <p14:tracePt t="149639" x="1004888" y="2794000"/>
          <p14:tracePt t="149653" x="1004888" y="2803525"/>
          <p14:tracePt t="149669" x="1022350" y="2830513"/>
          <p14:tracePt t="149682" x="1031875" y="2849563"/>
          <p14:tracePt t="149711" x="1068388" y="2886075"/>
          <p14:tracePt t="149739" x="1096963" y="2930525"/>
          <p14:tracePt t="149769" x="1133475" y="2949575"/>
          <p14:tracePt t="149800" x="1177925" y="2959100"/>
          <p14:tracePt t="149830" x="1279525" y="2986088"/>
          <p14:tracePt t="149843" x="1296988" y="2986088"/>
          <p14:tracePt t="149858" x="1360488" y="2986088"/>
          <p14:tracePt t="149873" x="1406525" y="2995613"/>
          <p14:tracePt t="149888" x="1452563" y="3005138"/>
          <p14:tracePt t="149904" x="1489075" y="3005138"/>
          <p14:tracePt t="149919" x="1543050" y="3005138"/>
          <p14:tracePt t="149934" x="1617663" y="3005138"/>
          <p14:tracePt t="149953" x="1681163" y="3005138"/>
          <p14:tracePt t="149968" x="1771650" y="3013075"/>
          <p14:tracePt t="149983" x="1863725" y="3013075"/>
          <p14:tracePt t="149997" x="1954213" y="3013075"/>
          <p14:tracePt t="150012" x="2036763" y="3013075"/>
          <p14:tracePt t="150025" x="2073275" y="3013075"/>
          <p14:tracePt t="150041" x="2146300" y="3013075"/>
          <p14:tracePt t="150055" x="2219325" y="3013075"/>
          <p14:tracePt t="150071" x="2284413" y="3013075"/>
          <p14:tracePt t="150099" x="2411413" y="3032125"/>
          <p14:tracePt t="150111" x="2484438" y="3032125"/>
          <p14:tracePt t="150126" x="2557463" y="3032125"/>
          <p14:tracePt t="150140" x="2613025" y="3032125"/>
          <p14:tracePt t="150155" x="2695575" y="3032125"/>
          <p14:tracePt t="150169" x="2732088" y="3032125"/>
          <p14:tracePt t="150185" x="2786063" y="3032125"/>
          <p14:tracePt t="150198" x="2805113" y="3032125"/>
          <p14:tracePt t="150198" x="2832100" y="3032125"/>
          <p14:tracePt t="150215" x="2859088" y="3022600"/>
          <p14:tracePt t="150244" x="2895600" y="3013075"/>
          <p14:tracePt t="150275" x="2932113" y="2976563"/>
          <p14:tracePt t="150303" x="2951163" y="2940050"/>
          <p14:tracePt t="150331" x="2959100" y="2849563"/>
          <p14:tracePt t="150344" x="2959100" y="2820988"/>
          <p14:tracePt t="150359" x="2968625" y="2803525"/>
          <p14:tracePt t="150373" x="2968625" y="2747963"/>
          <p14:tracePt t="150389" x="2968625" y="2684463"/>
          <p14:tracePt t="150404" x="2968625" y="2611438"/>
          <p14:tracePt t="150420" x="2968625" y="2557463"/>
          <p14:tracePt t="150433" x="2968625" y="2492375"/>
          <p14:tracePt t="150449" x="2959100" y="2447925"/>
          <p14:tracePt t="150461" x="2951163" y="2411413"/>
          <p14:tracePt t="150490" x="2932113" y="2338388"/>
          <p14:tracePt t="150518" x="2922588" y="2292350"/>
          <p14:tracePt t="150532" x="2914650" y="2246313"/>
          <p14:tracePt t="150548" x="2905125" y="2228850"/>
          <p14:tracePt t="150563" x="2895600" y="2163763"/>
          <p14:tracePt t="150577" x="2886075" y="2127250"/>
          <p14:tracePt t="150591" x="2868613" y="2063750"/>
          <p14:tracePt t="150606" x="2859088" y="2017713"/>
          <p14:tracePt t="150620" x="2841625" y="1981200"/>
          <p14:tracePt t="150635" x="2832100" y="1973263"/>
          <p14:tracePt t="150664" x="2813050" y="1954213"/>
          <p14:tracePt t="150693" x="2805113" y="1944688"/>
          <p14:tracePt t="150720" x="2795588" y="1944688"/>
          <p14:tracePt t="150735" x="2776538" y="1944688"/>
          <p14:tracePt t="150750" x="2713038" y="1944688"/>
          <p14:tracePt t="150764" x="2640013" y="1944688"/>
          <p14:tracePt t="150779" x="2593975" y="1944688"/>
          <p14:tracePt t="150794" x="2511425" y="1944688"/>
          <p14:tracePt t="150808" x="2420938" y="1944688"/>
          <p14:tracePt t="150823" x="2357438" y="1944688"/>
          <p14:tracePt t="150839" x="2284413" y="1944688"/>
          <p14:tracePt t="150855" x="2219325" y="1944688"/>
          <p14:tracePt t="150870" x="2146300" y="1944688"/>
          <p14:tracePt t="150885" x="2055813" y="1944688"/>
          <p14:tracePt t="150901" x="1990725" y="1944688"/>
          <p14:tracePt t="150916" x="1917700" y="1944688"/>
          <p14:tracePt t="150932" x="1854200" y="1935163"/>
          <p14:tracePt t="150948" x="1771650" y="1935163"/>
          <p14:tracePt t="150962" x="1671638" y="1935163"/>
          <p14:tracePt t="150977" x="1589088" y="1935163"/>
          <p14:tracePt t="150991" x="1489075" y="1935163"/>
          <p14:tracePt t="151020" x="1333500" y="1935163"/>
          <p14:tracePt t="151050" x="1260475" y="1935163"/>
          <p14:tracePt t="151079" x="1187450" y="1935163"/>
          <p14:tracePt t="151096" x="1123950" y="1935163"/>
          <p14:tracePt t="151110" x="1104900" y="1935163"/>
          <p14:tracePt t="151135" x="1031875" y="1935163"/>
          <p14:tracePt t="151152" x="1014413" y="1935163"/>
          <p14:tracePt t="151166" x="977900" y="1935163"/>
          <p14:tracePt t="151180" x="958850" y="1935163"/>
          <p14:tracePt t="151180" x="949325" y="1944688"/>
          <p14:tracePt t="151195" x="931863" y="1944688"/>
          <p14:tracePt t="151223" x="895350" y="1963738"/>
          <p14:tracePt t="151249" x="868363" y="1981200"/>
          <p14:tracePt t="151263" x="858838" y="1981200"/>
          <p14:tracePt t="151276" x="849313" y="2000250"/>
          <p14:tracePt t="151290" x="839788" y="2009775"/>
          <p14:tracePt t="151306" x="822325" y="2027238"/>
          <p14:tracePt t="151325" x="812800" y="2054225"/>
          <p14:tracePt t="151338" x="812800" y="2073275"/>
          <p14:tracePt t="151353" x="812800" y="2109788"/>
          <p14:tracePt t="151365" x="812800" y="2127250"/>
          <p14:tracePt t="151392" x="812800" y="2200275"/>
          <p14:tracePt t="151404" x="812800" y="2236788"/>
          <p14:tracePt t="151420" x="812800" y="2282825"/>
          <p14:tracePt t="151434" x="812800" y="2301875"/>
          <p14:tracePt t="151448" x="812800" y="2328863"/>
          <p14:tracePt t="151460" x="812800" y="2382838"/>
          <p14:tracePt t="151474" x="812800" y="2428875"/>
          <p14:tracePt t="151501" x="812800" y="2501900"/>
          <p14:tracePt t="151515" x="812800" y="2528888"/>
          <p14:tracePt t="151529" x="812800" y="2557463"/>
          <p14:tracePt t="151542" x="822325" y="2574925"/>
          <p14:tracePt t="151558" x="831850" y="2611438"/>
          <p14:tracePt t="151573" x="831850" y="2638425"/>
          <p14:tracePt t="151589" x="849313" y="2667000"/>
          <p14:tracePt t="151604" x="849313" y="2684463"/>
          <p14:tracePt t="151619" x="858838" y="2720975"/>
          <p14:tracePt t="151634" x="868363" y="2747963"/>
          <p14:tracePt t="151650" x="885825" y="2803525"/>
          <p14:tracePt t="151664" x="885825" y="2813050"/>
          <p14:tracePt t="151681" x="885825" y="2840038"/>
          <p14:tracePt t="151696" x="895350" y="2876550"/>
          <p14:tracePt t="151711" x="895350" y="2886075"/>
          <p14:tracePt t="151725" x="895350" y="2903538"/>
          <p14:tracePt t="151755" x="895350" y="2913063"/>
          <p14:tracePt t="151800" x="904875" y="2940050"/>
          <p14:tracePt t="151831" x="904875" y="2949575"/>
          <p14:tracePt t="151863" x="912813" y="2959100"/>
          <p14:tracePt t="151922" x="922338" y="2968625"/>
          <p14:tracePt t="151936" x="931863" y="2968625"/>
          <p14:tracePt t="151951" x="941388" y="2968625"/>
          <p14:tracePt t="151966" x="949325" y="2968625"/>
          <p14:tracePt t="151983" x="958850" y="2968625"/>
          <p14:tracePt t="152012" x="977900" y="2968625"/>
          <p14:tracePt t="152027" x="985838" y="2968625"/>
          <p14:tracePt t="152045" x="995363" y="2968625"/>
          <p14:tracePt t="152073" x="1014413" y="2968625"/>
          <p14:tracePt t="152087" x="1022350" y="2968625"/>
          <p14:tracePt t="152102" x="1058863" y="2968625"/>
          <p14:tracePt t="152115" x="1096963" y="2968625"/>
          <p14:tracePt t="152141" x="1160463" y="2968625"/>
          <p14:tracePt t="152168" x="1250950" y="2968625"/>
          <p14:tracePt t="152181" x="1323975" y="2968625"/>
          <p14:tracePt t="152195" x="1406525" y="2968625"/>
          <p14:tracePt t="152222" x="1608138" y="2968625"/>
          <p14:tracePt t="152250" x="1681163" y="2968625"/>
          <p14:tracePt t="152250" x="1735138" y="2968625"/>
          <p14:tracePt t="152276" x="1854200" y="2968625"/>
          <p14:tracePt t="152293" x="1917700" y="2968625"/>
          <p14:tracePt t="152306" x="1973263" y="2968625"/>
          <p14:tracePt t="152321" x="2009775" y="2968625"/>
          <p14:tracePt t="152334" x="2055813" y="2968625"/>
          <p14:tracePt t="152361" x="2092325" y="2968625"/>
          <p14:tracePt t="152386" x="2211388" y="2968625"/>
          <p14:tracePt t="152399" x="2265363" y="2959100"/>
          <p14:tracePt t="152413" x="2284413" y="2959100"/>
          <p14:tracePt t="152439" x="2347913" y="2959100"/>
          <p14:tracePt t="152468" x="2393950" y="2959100"/>
          <p14:tracePt t="152482" x="2420938" y="2959100"/>
          <p14:tracePt t="152495" x="2447925" y="2959100"/>
          <p14:tracePt t="152508" x="2457450" y="2959100"/>
          <p14:tracePt t="152523" x="2466975" y="2959100"/>
          <p14:tracePt t="153028" x="2438400" y="2959100"/>
          <p14:tracePt t="153041" x="2430463" y="2959100"/>
          <p14:tracePt t="153057" x="2411413" y="2959100"/>
          <p14:tracePt t="153071" x="2374900" y="2959100"/>
          <p14:tracePt t="153087" x="2328863" y="2959100"/>
          <p14:tracePt t="153102" x="2265363" y="2959100"/>
          <p14:tracePt t="153118" x="2182813" y="2959100"/>
          <p14:tracePt t="153132" x="2109788" y="2959100"/>
          <p14:tracePt t="153149" x="2036763" y="2959100"/>
          <p14:tracePt t="153162" x="1963738" y="2949575"/>
          <p14:tracePt t="153179" x="1917700" y="2949575"/>
          <p14:tracePt t="153202" x="1836738" y="2940050"/>
          <p14:tracePt t="153218" x="1808163" y="2930525"/>
          <p14:tracePt t="153232" x="1790700" y="2930525"/>
          <p14:tracePt t="153247" x="1754188" y="2922588"/>
          <p14:tracePt t="153261" x="1727200" y="2903538"/>
          <p14:tracePt t="153275" x="1690688" y="2894013"/>
          <p14:tracePt t="153289" x="1654175" y="2876550"/>
          <p14:tracePt t="153303" x="1617663" y="2857500"/>
          <p14:tracePt t="153317" x="1608138" y="2857500"/>
          <p14:tracePt t="153332" x="1571625" y="2840038"/>
          <p14:tracePt t="153360" x="1506538" y="2830513"/>
          <p14:tracePt t="153389" x="1397000" y="2813050"/>
          <p14:tracePt t="153404" x="1323975" y="2794000"/>
          <p14:tracePt t="153418" x="1270000" y="2776538"/>
          <p14:tracePt t="153432" x="1233488" y="2757488"/>
          <p14:tracePt t="153447" x="1214438" y="2747963"/>
          <p14:tracePt t="153462" x="1187450" y="2730500"/>
          <p14:tracePt t="153475" x="1177925" y="2730500"/>
          <p14:tracePt t="153493" x="1169988" y="2720975"/>
          <p14:tracePt t="153493" x="1160463" y="2720975"/>
          <p14:tracePt t="153527" x="1133475" y="2711450"/>
          <p14:tracePt t="153541" x="1114425" y="2703513"/>
          <p14:tracePt t="153558" x="1096963" y="2693988"/>
          <p14:tracePt t="153572" x="1068388" y="2693988"/>
          <p14:tracePt t="153591" x="1050925" y="2684463"/>
          <p14:tracePt t="153920" x="1041400" y="2684463"/>
          <p14:tracePt t="153950" x="1022350" y="2684463"/>
          <p14:tracePt t="153979" x="1014413" y="2684463"/>
          <p14:tracePt t="154008" x="1004888" y="2684463"/>
          <p14:tracePt t="154041" x="995363" y="2684463"/>
          <p14:tracePt t="154071" x="985838" y="2684463"/>
          <p14:tracePt t="154111" x="977900" y="2693988"/>
          <p14:tracePt t="154152" x="977900" y="2703513"/>
          <p14:tracePt t="154165" x="977900" y="2711450"/>
          <p14:tracePt t="154428" x="985838" y="2711450"/>
          <p14:tracePt t="154471" x="995363" y="2711450"/>
          <p14:tracePt t="154485" x="1004888" y="2711450"/>
          <p14:tracePt t="154502" x="1014413" y="2711450"/>
          <p14:tracePt t="154532" x="1022350" y="2711450"/>
          <p14:tracePt t="154587" x="1096963" y="2684463"/>
          <p14:tracePt t="154601" x="1141413" y="2674938"/>
          <p14:tracePt t="154618" x="1196975" y="2657475"/>
          <p14:tracePt t="154647" x="1223963" y="2657475"/>
          <p14:tracePt t="154661" x="1233488" y="2657475"/>
          <p14:tracePt t="154690" x="1243013" y="2657475"/>
          <p14:tracePt t="154705" x="1250950" y="2657475"/>
          <p14:tracePt t="154720" x="1260475" y="2657475"/>
          <p14:tracePt t="154735" x="1270000" y="2657475"/>
          <p14:tracePt t="154764" x="1279525" y="2657475"/>
          <p14:tracePt t="154776" x="1287463" y="2657475"/>
          <p14:tracePt t="154976" x="1279525" y="2657475"/>
          <p14:tracePt t="154988" x="1243013" y="2667000"/>
          <p14:tracePt t="155004" x="1206500" y="2667000"/>
          <p14:tracePt t="155034" x="1141413" y="2667000"/>
          <p14:tracePt t="155051" x="1114425" y="2667000"/>
          <p14:tracePt t="155066" x="1104900" y="2667000"/>
          <p14:tracePt t="155096" x="1096963" y="2667000"/>
          <p14:tracePt t="155176" x="1087438" y="2667000"/>
          <p14:tracePt t="155623" x="1077913" y="2667000"/>
          <p14:tracePt t="155652" x="1058863" y="2667000"/>
          <p14:tracePt t="155897" x="1050925" y="2667000"/>
          <p14:tracePt t="155912" x="1068388" y="2667000"/>
          <p14:tracePt t="155926" x="1096963" y="2667000"/>
          <p14:tracePt t="155945" x="1114425" y="2667000"/>
          <p14:tracePt t="155959" x="1150938" y="2667000"/>
          <p14:tracePt t="155972" x="1169988" y="2667000"/>
          <p14:tracePt t="155987" x="1196975" y="2667000"/>
          <p14:tracePt t="156000" x="1233488" y="2667000"/>
          <p14:tracePt t="156014" x="1260475" y="2667000"/>
          <p14:tracePt t="156039" x="1270000" y="2667000"/>
          <p14:tracePt t="156066" x="1279525" y="2667000"/>
          <p14:tracePt t="156092" x="1296988" y="2667000"/>
          <p14:tracePt t="156193" x="1306513" y="2667000"/>
          <p14:tracePt t="156317" x="1316038" y="2667000"/>
          <p14:tracePt t="156726" x="1397000" y="2638425"/>
          <p14:tracePt t="156739" x="1425575" y="2630488"/>
          <p14:tracePt t="156755" x="1516063" y="2584450"/>
          <p14:tracePt t="156770" x="1598613" y="2538413"/>
          <p14:tracePt t="156787" x="1708150" y="2492375"/>
          <p14:tracePt t="156799" x="1744663" y="2484438"/>
          <p14:tracePt t="156816" x="1827213" y="2455863"/>
          <p14:tracePt t="156816" x="1844675" y="2438400"/>
          <p14:tracePt t="156830" x="1863725" y="2428875"/>
          <p14:tracePt t="156845" x="1900238" y="2411413"/>
          <p14:tracePt t="156874" x="2000250" y="2355850"/>
          <p14:tracePt t="156903" x="2063750" y="2338388"/>
          <p14:tracePt t="156932" x="2092325" y="2328863"/>
          <p14:tracePt t="156932" x="2100263" y="2328863"/>
          <p14:tracePt t="156952" x="2128838" y="2328863"/>
          <p14:tracePt t="156983" x="2136775" y="2328863"/>
          <p14:tracePt t="157011" x="2155825" y="2319338"/>
          <p14:tracePt t="157080" x="2165350" y="2319338"/>
          <p14:tracePt t="157093" x="2174875" y="2319338"/>
          <p14:tracePt t="157122" x="2201863" y="2319338"/>
          <p14:tracePt t="157152" x="2247900" y="2301875"/>
          <p14:tracePt t="157183" x="2274888" y="2292350"/>
          <p14:tracePt t="157213" x="2301875" y="2282825"/>
          <p14:tracePt t="157255" x="2311400" y="2282825"/>
          <p14:tracePt t="157404" x="2320925" y="2282825"/>
          <p14:tracePt t="157460" x="2320925" y="2301875"/>
          <p14:tracePt t="157542" x="2320925" y="2319338"/>
          <p14:tracePt t="157571" x="2320925" y="2338388"/>
          <p14:tracePt t="157786" x="2320925" y="2301875"/>
          <p14:tracePt t="157800" x="2320925" y="2292350"/>
          <p14:tracePt t="157816" x="2320925" y="2265363"/>
          <p14:tracePt t="157830" x="2320925" y="2228850"/>
          <p14:tracePt t="157846" x="2320925" y="2209800"/>
          <p14:tracePt t="157876" x="2320925" y="2182813"/>
          <p14:tracePt t="157905" x="2338388" y="2127250"/>
          <p14:tracePt t="157934" x="2347913" y="2109788"/>
          <p14:tracePt t="157964" x="2365375" y="2090738"/>
          <p14:tracePt t="157992" x="2374900" y="2082800"/>
          <p14:tracePt t="158020" x="2384425" y="2082800"/>
          <p14:tracePt t="158034" x="2393950" y="2082800"/>
          <p14:tracePt t="158051" x="2411413" y="2082800"/>
          <p14:tracePt t="158065" x="2420938" y="2082800"/>
          <p14:tracePt t="158082" x="2457450" y="2082800"/>
          <p14:tracePt t="158095" x="2466975" y="2082800"/>
          <p14:tracePt t="158111" x="2474913" y="2082800"/>
          <p14:tracePt t="158124" x="2484438" y="2082800"/>
          <p14:tracePt t="158140" x="2503488" y="2082800"/>
          <p14:tracePt t="158170" x="2520950" y="2082800"/>
          <p14:tracePt t="158185" x="2530475" y="2082800"/>
          <p14:tracePt t="158202" x="2540000" y="2082800"/>
          <p14:tracePt t="158245" x="2547938" y="2082800"/>
          <p14:tracePt t="158272" x="2576513" y="2082800"/>
          <p14:tracePt t="158286" x="2584450" y="2082800"/>
          <p14:tracePt t="158301" x="2593975" y="2090738"/>
          <p14:tracePt t="158314" x="2603500" y="2090738"/>
          <p14:tracePt t="158330" x="2613025" y="2100263"/>
          <p14:tracePt t="158344" x="2630488" y="2109788"/>
          <p14:tracePt t="158360" x="2640013" y="2109788"/>
          <p14:tracePt t="158387" x="2649538" y="2119313"/>
          <p14:tracePt t="158430" x="2667000" y="2146300"/>
          <p14:tracePt t="158456" x="2676525" y="2173288"/>
          <p14:tracePt t="158471" x="2676525" y="2182813"/>
          <p14:tracePt t="158500" x="2686050" y="2182813"/>
          <p14:tracePt t="158514" x="2686050" y="2192338"/>
          <p14:tracePt t="158542" x="2695575" y="2209800"/>
          <p14:tracePt t="158569" x="2695575" y="2236788"/>
          <p14:tracePt t="158583" x="2695575" y="2246313"/>
          <p14:tracePt t="158597" x="2695575" y="2255838"/>
          <p14:tracePt t="158611" x="2695575" y="2273300"/>
          <p14:tracePt t="158625" x="2703513" y="2292350"/>
          <p14:tracePt t="158639" x="2703513" y="2301875"/>
          <p14:tracePt t="158653" x="2703513" y="2319338"/>
          <p14:tracePt t="158680" x="2703513" y="2328863"/>
          <p14:tracePt t="158875" x="2703513" y="2309813"/>
          <p14:tracePt t="158888" x="2703513" y="2282825"/>
          <p14:tracePt t="158905" x="2703513" y="2255838"/>
          <p14:tracePt t="158934" x="2703513" y="2209800"/>
          <p14:tracePt t="158964" x="2703513" y="2173288"/>
          <p14:tracePt t="158992" x="2686050" y="2119313"/>
          <p14:tracePt t="159020" x="2676525" y="2100263"/>
          <p14:tracePt t="159050" x="2640013" y="2063750"/>
          <p14:tracePt t="159062" x="2620963" y="2046288"/>
          <p14:tracePt t="159079" x="2603500" y="2036763"/>
          <p14:tracePt t="159095" x="2584450" y="2027238"/>
          <p14:tracePt t="159109" x="2576513" y="2017713"/>
          <p14:tracePt t="159124" x="2547938" y="2017713"/>
          <p14:tracePt t="159139" x="2520950" y="2009775"/>
          <p14:tracePt t="159168" x="2493963" y="2009775"/>
          <p14:tracePt t="159182" x="2474913" y="2009775"/>
          <p14:tracePt t="159211" x="2438400" y="2009775"/>
          <p14:tracePt t="159240" x="2420938" y="2009775"/>
          <p14:tracePt t="159271" x="2393950" y="2027238"/>
          <p14:tracePt t="159301" x="2365375" y="2046288"/>
          <p14:tracePt t="159330" x="2357438" y="2054225"/>
          <p14:tracePt t="159357" x="2347913" y="2063750"/>
          <p14:tracePt t="159371" x="2338388" y="2082800"/>
          <p14:tracePt t="159387" x="2338388" y="2109788"/>
          <p14:tracePt t="159400" x="2338388" y="2119313"/>
          <p14:tracePt t="159416" x="2328863" y="2146300"/>
          <p14:tracePt t="159444" x="2328863" y="2163763"/>
          <p14:tracePt t="159458" x="2328863" y="2173288"/>
          <p14:tracePt t="159474" x="2320925" y="2200275"/>
          <p14:tracePt t="159487" x="2320925" y="2219325"/>
          <p14:tracePt t="159517" x="2320925" y="2236788"/>
          <p14:tracePt t="159532" x="2320925" y="2246313"/>
          <p14:tracePt t="159546" x="2320925" y="2255838"/>
          <p14:tracePt t="159710" x="2320925" y="2236788"/>
          <p14:tracePt t="159737" x="2320925" y="2200275"/>
          <p14:tracePt t="159751" x="2320925" y="2192338"/>
          <p14:tracePt t="159766" x="2320925" y="2173288"/>
          <p14:tracePt t="159780" x="2320925" y="2163763"/>
          <p14:tracePt t="159795" x="2320925" y="2146300"/>
          <p14:tracePt t="159810" x="2320925" y="2127250"/>
          <p14:tracePt t="159824" x="2328863" y="2119313"/>
          <p14:tracePt t="159840" x="2338388" y="2100263"/>
          <p14:tracePt t="159855" x="2347913" y="2082800"/>
          <p14:tracePt t="159870" x="2365375" y="2063750"/>
          <p14:tracePt t="159886" x="2393950" y="2063750"/>
          <p14:tracePt t="159901" x="2430463" y="2054225"/>
          <p14:tracePt t="159916" x="2466975" y="2046288"/>
          <p14:tracePt t="159931" x="2503488" y="2046288"/>
          <p14:tracePt t="159947" x="2547938" y="2046288"/>
          <p14:tracePt t="159961" x="2584450" y="2046288"/>
          <p14:tracePt t="159988" x="2620963" y="2046288"/>
          <p14:tracePt t="160002" x="2630488" y="2046288"/>
          <p14:tracePt t="160019" x="2667000" y="2046288"/>
          <p14:tracePt t="160032" x="2703513" y="2063750"/>
          <p14:tracePt t="160048" x="2732088" y="2063750"/>
          <p14:tracePt t="160063" x="2749550" y="2073275"/>
          <p14:tracePt t="160078" x="2759075" y="2082800"/>
          <p14:tracePt t="160090" x="2786063" y="2090738"/>
          <p14:tracePt t="160105" x="2795588" y="2100263"/>
          <p14:tracePt t="160132" x="2822575" y="2146300"/>
          <p14:tracePt t="160160" x="2822575" y="2182813"/>
          <p14:tracePt t="160186" x="2832100" y="2219325"/>
          <p14:tracePt t="160198" x="2832100" y="2228850"/>
          <p14:tracePt t="160212" x="2841625" y="2265363"/>
          <p14:tracePt t="160239" x="2841625" y="2282825"/>
          <p14:tracePt t="160266" x="2841625" y="2319338"/>
          <p14:tracePt t="160280" x="2841625" y="2328863"/>
          <p14:tracePt t="160293" x="2841625" y="2338388"/>
          <p14:tracePt t="160470" x="2841625" y="2319338"/>
          <p14:tracePt t="160484" x="2841625" y="2301875"/>
          <p14:tracePt t="160499" x="2841625" y="2292350"/>
          <p14:tracePt t="160514" x="2841625" y="2273300"/>
          <p14:tracePt t="160528" x="2841625" y="2255838"/>
          <p14:tracePt t="160542" x="2841625" y="2219325"/>
          <p14:tracePt t="160557" x="2841625" y="2182813"/>
          <p14:tracePt t="160572" x="2832100" y="2155825"/>
          <p14:tracePt t="160589" x="2813050" y="2136775"/>
          <p14:tracePt t="160605" x="2786063" y="2100263"/>
          <p14:tracePt t="160620" x="2759075" y="2073275"/>
          <p14:tracePt t="160634" x="2732088" y="2046288"/>
          <p14:tracePt t="160663" x="2713038" y="2036763"/>
          <p14:tracePt t="160692" x="2676525" y="2027238"/>
          <p14:tracePt t="160692" x="2657475" y="2027238"/>
          <p14:tracePt t="160724" x="2603500" y="2027238"/>
          <p14:tracePt t="160724" x="2576513" y="2027238"/>
          <p14:tracePt t="160754" x="2520950" y="2027238"/>
          <p14:tracePt t="160770" x="2503488" y="2027238"/>
          <p14:tracePt t="160798" x="2493963" y="2027238"/>
          <p14:tracePt t="160840" x="2484438" y="2027238"/>
          <p14:tracePt t="160853" x="2474913" y="2027238"/>
          <p14:tracePt t="160870" x="2457450" y="2036763"/>
          <p14:tracePt t="160883" x="2447925" y="2046288"/>
          <p14:tracePt t="160912" x="2420938" y="2063750"/>
          <p14:tracePt t="160939" x="2420938" y="2073275"/>
          <p14:tracePt t="160953" x="2411413" y="2082800"/>
          <p14:tracePt t="160967" x="2411413" y="2090738"/>
          <p14:tracePt t="161010" x="2411413" y="2119313"/>
          <p14:tracePt t="161022" x="2401888" y="2136775"/>
          <p14:tracePt t="161059" x="2401888" y="2155825"/>
          <p14:tracePt t="161071" x="2401888" y="2173288"/>
          <p14:tracePt t="161086" x="2401888" y="2182813"/>
          <p14:tracePt t="161100" x="2401888" y="2200275"/>
          <p14:tracePt t="161115" x="2401888" y="2209800"/>
          <p14:tracePt t="161139" x="2401888" y="2228850"/>
          <p14:tracePt t="161153" x="2401888" y="2255838"/>
          <p14:tracePt t="161180" x="2401888" y="2265363"/>
          <p14:tracePt t="161194" x="2411413" y="2265363"/>
          <p14:tracePt t="161357" x="2411413" y="2246313"/>
          <p14:tracePt t="161370" x="2411413" y="2219325"/>
          <p14:tracePt t="161385" x="2420938" y="2200275"/>
          <p14:tracePt t="161411" x="2430463" y="2163763"/>
          <p14:tracePt t="161439" x="2438400" y="2127250"/>
          <p14:tracePt t="161467" x="2447925" y="2090738"/>
          <p14:tracePt t="161480" x="2457450" y="2073275"/>
          <p14:tracePt t="161496" x="2466975" y="2054225"/>
          <p14:tracePt t="161525" x="2484438" y="2046288"/>
          <p14:tracePt t="161554" x="2511425" y="2027238"/>
          <p14:tracePt t="161582" x="2566988" y="2000250"/>
          <p14:tracePt t="161611" x="2667000" y="1981200"/>
          <p14:tracePt t="161640" x="2695575" y="1981200"/>
          <p14:tracePt t="161654" x="2703513" y="1973263"/>
          <p14:tracePt t="161654" x="2713038" y="1973263"/>
          <p14:tracePt t="161682" x="2722563" y="1973263"/>
          <p14:tracePt t="161723" x="2732088" y="1973263"/>
          <p14:tracePt t="161779" x="2749550" y="1973263"/>
          <p14:tracePt t="161792" x="2776538" y="1973263"/>
          <p14:tracePt t="161808" x="2786063" y="1981200"/>
          <p14:tracePt t="161821" x="2795588" y="1990725"/>
          <p14:tracePt t="161838" x="2805113" y="2000250"/>
          <p14:tracePt t="161854" x="2813050" y="2009775"/>
          <p14:tracePt t="161869" x="2813050" y="2027238"/>
          <p14:tracePt t="161886" x="2813050" y="2054225"/>
          <p14:tracePt t="161902" x="2813050" y="2073275"/>
          <p14:tracePt t="161917" x="2813050" y="2100263"/>
          <p14:tracePt t="161932" x="2813050" y="2109788"/>
          <p14:tracePt t="161947" x="2813050" y="2127250"/>
          <p14:tracePt t="161961" x="2822575" y="2136775"/>
          <p14:tracePt t="161974" x="2822575" y="2163763"/>
          <p14:tracePt t="162002" x="2822575" y="2173288"/>
          <p14:tracePt t="162030" x="2822575" y="2192338"/>
          <p14:tracePt t="162043" x="2822575" y="2200275"/>
          <p14:tracePt t="162218" x="2822575" y="2182813"/>
          <p14:tracePt t="162231" x="2822575" y="2163763"/>
          <p14:tracePt t="162245" x="2822575" y="2146300"/>
          <p14:tracePt t="162258" x="2822575" y="2119313"/>
          <p14:tracePt t="162272" x="2822575" y="2082800"/>
          <p14:tracePt t="162285" x="2822575" y="2054225"/>
          <p14:tracePt t="162310" x="2822575" y="2036763"/>
          <p14:tracePt t="162339" x="2813050" y="2009775"/>
          <p14:tracePt t="162353" x="2805113" y="2000250"/>
          <p14:tracePt t="162381" x="2795588" y="2000250"/>
          <p14:tracePt t="162393" x="2786063" y="1990725"/>
          <p14:tracePt t="162420" x="2759075" y="1990725"/>
          <p14:tracePt t="162435" x="2722563" y="1990725"/>
          <p14:tracePt t="162449" x="2703513" y="1981200"/>
          <p14:tracePt t="162464" x="2667000" y="1981200"/>
          <p14:tracePt t="162479" x="2620963" y="1981200"/>
          <p14:tracePt t="162493" x="2593975" y="1981200"/>
          <p14:tracePt t="162506" x="2584450" y="1981200"/>
          <p14:tracePt t="162521" x="2557463" y="1981200"/>
          <p14:tracePt t="162536" x="2547938" y="1981200"/>
          <p14:tracePt t="162536" x="2540000" y="1981200"/>
          <p14:tracePt t="162580" x="2484438" y="1981200"/>
          <p14:tracePt t="162609" x="2447925" y="1981200"/>
          <p14:tracePt t="162637" x="2438400" y="1981200"/>
          <p14:tracePt t="162730" x="2430463" y="1981200"/>
          <p14:tracePt t="162773" x="2420938" y="1981200"/>
          <p14:tracePt t="162786" x="2411413" y="1981200"/>
          <p14:tracePt t="162802" x="2401888" y="1990725"/>
          <p14:tracePt t="162832" x="2384425" y="2000250"/>
          <p14:tracePt t="162859" x="2374900" y="2036763"/>
          <p14:tracePt t="162872" x="2374900" y="2054225"/>
          <p14:tracePt t="162888" x="2374900" y="2073275"/>
          <p14:tracePt t="162902" x="2374900" y="2082800"/>
          <p14:tracePt t="162917" x="2374900" y="2100263"/>
          <p14:tracePt t="162930" x="2374900" y="2119313"/>
          <p14:tracePt t="162946" x="2374900" y="2136775"/>
          <p14:tracePt t="162961" x="2374900" y="2155825"/>
          <p14:tracePt t="162976" x="2374900" y="2163763"/>
          <p14:tracePt t="162992" x="2374900" y="2182813"/>
          <p14:tracePt t="163006" x="2374900" y="2192338"/>
          <p14:tracePt t="163220" x="2374900" y="2163763"/>
          <p14:tracePt t="163247" x="2374900" y="2119313"/>
          <p14:tracePt t="163259" x="2374900" y="2109788"/>
          <p14:tracePt t="163274" x="2374900" y="2082800"/>
          <p14:tracePt t="163302" x="2393950" y="2054225"/>
          <p14:tracePt t="163315" x="2411413" y="2046288"/>
          <p14:tracePt t="163331" x="2457450" y="2027238"/>
          <p14:tracePt t="163357" x="2557463" y="2017713"/>
          <p14:tracePt t="163370" x="2576513" y="2017713"/>
          <p14:tracePt t="163385" x="2620963" y="2009775"/>
          <p14:tracePt t="163398" x="2640013" y="2009775"/>
          <p14:tracePt t="163412" x="2667000" y="2009775"/>
          <p14:tracePt t="163424" x="2695575" y="2009775"/>
          <p14:tracePt t="163453" x="2732088" y="2009775"/>
          <p14:tracePt t="163481" x="2749550" y="2009775"/>
          <p14:tracePt t="163509" x="2768600" y="2009775"/>
          <p14:tracePt t="163524" x="2795588" y="2027238"/>
          <p14:tracePt t="163539" x="2795588" y="2036763"/>
          <p14:tracePt t="163554" x="2813050" y="2063750"/>
          <p14:tracePt t="163570" x="2822575" y="2073275"/>
          <p14:tracePt t="163584" x="2832100" y="2082800"/>
          <p14:tracePt t="163613" x="2841625" y="2119313"/>
          <p14:tracePt t="163641" x="2849563" y="2155825"/>
          <p14:tracePt t="163682" x="2849563" y="2173288"/>
          <p14:tracePt t="163696" x="2849563" y="2192338"/>
          <p14:tracePt t="163711" x="2849563" y="2200275"/>
          <p14:tracePt t="163725" x="2849563" y="2209800"/>
          <p14:tracePt t="163753" x="2849563" y="2219325"/>
          <p14:tracePt t="164085" x="2849563" y="2228850"/>
          <p14:tracePt t="164462" x="2841625" y="2236788"/>
          <p14:tracePt t="164474" x="2841625" y="2246313"/>
          <p14:tracePt t="164489" x="2841625" y="2265363"/>
          <p14:tracePt t="164504" x="2841625" y="2319338"/>
          <p14:tracePt t="164520" x="2841625" y="2411413"/>
          <p14:tracePt t="164534" x="2841625" y="2484438"/>
          <p14:tracePt t="164551" x="2859088" y="2557463"/>
          <p14:tracePt t="164564" x="2878138" y="2630488"/>
          <p14:tracePt t="164581" x="2895600" y="2711450"/>
          <p14:tracePt t="164595" x="2922588" y="2776538"/>
          <p14:tracePt t="164610" x="2941638" y="2840038"/>
          <p14:tracePt t="164624" x="2951163" y="2913063"/>
          <p14:tracePt t="164654" x="2968625" y="3013075"/>
          <p14:tracePt t="164668" x="2995613" y="3105150"/>
          <p14:tracePt t="164682" x="3024188" y="3168650"/>
          <p14:tracePt t="164697" x="3024188" y="3205163"/>
          <p14:tracePt t="164712" x="3041650" y="3260725"/>
          <p14:tracePt t="164727" x="3068638" y="3324225"/>
          <p14:tracePt t="164741" x="3087688" y="3360738"/>
          <p14:tracePt t="164756" x="3114675" y="3406775"/>
          <p14:tracePt t="164772" x="3133725" y="3451225"/>
          <p14:tracePt t="164787" x="3151188" y="3479800"/>
          <p14:tracePt t="164802" x="3170238" y="3516313"/>
          <p14:tracePt t="164817" x="3197225" y="3579813"/>
          <p14:tracePt t="164833" x="3206750" y="3606800"/>
          <p14:tracePt t="164847" x="3224213" y="3643313"/>
          <p14:tracePt t="164862" x="3243263" y="3679825"/>
          <p14:tracePt t="164877" x="3252788" y="3689350"/>
          <p14:tracePt t="164892" x="3270250" y="3706813"/>
          <p14:tracePt t="164922" x="3289300" y="3752850"/>
          <p14:tracePt t="164952" x="3297238" y="3771900"/>
          <p14:tracePt t="164982" x="3343275" y="3816350"/>
          <p14:tracePt t="165009" x="3389313" y="3862388"/>
          <p14:tracePt t="165042" x="3406775" y="3898900"/>
          <p14:tracePt t="165057" x="3416300" y="3908425"/>
          <p14:tracePt t="165099" x="3425825" y="3908425"/>
          <p14:tracePt t="165127" x="3435350" y="3917950"/>
          <p14:tracePt t="165140" x="3435350" y="3927475"/>
          <p14:tracePt t="165169" x="3435350" y="3935413"/>
          <p14:tracePt t="165290" x="3435350" y="3944938"/>
          <p14:tracePt t="165318" x="3435350" y="3954463"/>
          <p14:tracePt t="165373" x="3435350" y="3971925"/>
          <p14:tracePt t="165404" x="3416300" y="3971925"/>
          <p14:tracePt t="165433" x="3379788" y="3981450"/>
          <p14:tracePt t="165447" x="3362325" y="3981450"/>
          <p14:tracePt t="165462" x="3306763" y="4000500"/>
          <p14:tracePt t="165474" x="3260725" y="4000500"/>
          <p14:tracePt t="165490" x="3214688" y="4008438"/>
          <p14:tracePt t="165504" x="3151188" y="4008438"/>
          <p14:tracePt t="165520" x="3078163" y="4008438"/>
          <p14:tracePt t="165533" x="3051175" y="4017963"/>
          <p14:tracePt t="165562" x="2951163" y="4017963"/>
          <p14:tracePt t="165589" x="2849563" y="4017963"/>
          <p14:tracePt t="165605" x="2813050" y="4017963"/>
          <p14:tracePt t="165620" x="2768600" y="4017963"/>
          <p14:tracePt t="165649" x="2657475" y="4017963"/>
          <p14:tracePt t="165664" x="2630488" y="4017963"/>
          <p14:tracePt t="165664" x="2603500" y="4027488"/>
          <p14:tracePt t="165678" x="2557463" y="4027488"/>
          <p14:tracePt t="165692" x="2530475" y="4027488"/>
          <p14:tracePt t="165692" x="2503488" y="4027488"/>
          <p14:tracePt t="165706" x="2457450" y="4037013"/>
          <p14:tracePt t="165721" x="2411413" y="4037013"/>
          <p14:tracePt t="165736" x="2374900" y="4037013"/>
          <p14:tracePt t="165751" x="2347913" y="4044950"/>
          <p14:tracePt t="165765" x="2320925" y="4044950"/>
          <p14:tracePt t="165780" x="2292350" y="4044950"/>
          <p14:tracePt t="165793" x="2284413" y="4044950"/>
          <p14:tracePt t="165822" x="2265363" y="4054475"/>
          <p14:tracePt t="165864" x="2255838" y="4054475"/>
          <p14:tracePt t="165876" x="2247900" y="4054475"/>
          <p14:tracePt t="166000" x="2238375" y="4064000"/>
          <p14:tracePt t="166441" x="2255838" y="4064000"/>
          <p14:tracePt t="166453" x="2274888" y="4064000"/>
          <p14:tracePt t="166480" x="2320925" y="4073525"/>
          <p14:tracePt t="166506" x="2401888" y="4073525"/>
          <p14:tracePt t="166520" x="2438400" y="4073525"/>
          <p14:tracePt t="166534" x="2457450" y="4073525"/>
          <p14:tracePt t="166546" x="2474913" y="4073525"/>
          <p14:tracePt t="166560" x="2511425" y="4073525"/>
          <p14:tracePt t="166572" x="2530475" y="4073525"/>
          <p14:tracePt t="166600" x="2603500" y="4073525"/>
          <p14:tracePt t="166615" x="2620963" y="4073525"/>
          <p14:tracePt t="166629" x="2667000" y="4073525"/>
          <p14:tracePt t="166644" x="2686050" y="4073525"/>
          <p14:tracePt t="166644" x="2722563" y="4073525"/>
          <p14:tracePt t="166658" x="2740025" y="4073525"/>
          <p14:tracePt t="166673" x="2776538" y="4073525"/>
          <p14:tracePt t="166687" x="2805113" y="4073525"/>
          <p14:tracePt t="166702" x="2832100" y="4073525"/>
          <p14:tracePt t="166730" x="2914650" y="4073525"/>
          <p14:tracePt t="166756" x="2959100" y="4073525"/>
          <p14:tracePt t="166769" x="2987675" y="4073525"/>
          <p14:tracePt t="166784" x="3014663" y="4073525"/>
          <p14:tracePt t="166797" x="3032125" y="4073525"/>
          <p14:tracePt t="166814" x="3068638" y="4073525"/>
          <p14:tracePt t="166826" x="3105150" y="4073525"/>
          <p14:tracePt t="166841" x="3151188" y="4073525"/>
          <p14:tracePt t="166870" x="3206750" y="4073525"/>
          <p14:tracePt t="166899" x="3260725" y="4073525"/>
          <p14:tracePt t="166926" x="3316288" y="4073525"/>
          <p14:tracePt t="166938" x="3333750" y="4073525"/>
          <p14:tracePt t="166954" x="3352800" y="4073525"/>
          <p14:tracePt t="166967" x="3362325" y="4073525"/>
          <p14:tracePt t="167041" x="3370263" y="4081463"/>
          <p14:tracePt t="167191" x="3352800" y="4081463"/>
          <p14:tracePt t="167204" x="3333750" y="4081463"/>
          <p14:tracePt t="167218" x="3289300" y="4090988"/>
          <p14:tracePt t="167231" x="3224213" y="4090988"/>
          <p14:tracePt t="167258" x="3105150" y="4090988"/>
          <p14:tracePt t="167271" x="3078163" y="4090988"/>
          <p14:tracePt t="167286" x="3032125" y="4090988"/>
          <p14:tracePt t="167300" x="3014663" y="4090988"/>
          <p14:tracePt t="167314" x="2968625" y="4090988"/>
          <p14:tracePt t="167327" x="2914650" y="4090988"/>
          <p14:tracePt t="167340" x="2841625" y="4090988"/>
          <p14:tracePt t="167354" x="2786063" y="4090988"/>
          <p14:tracePt t="167382" x="2686050" y="4090988"/>
          <p14:tracePt t="167395" x="2649538" y="4090988"/>
          <p14:tracePt t="167409" x="2603500" y="4090988"/>
          <p14:tracePt t="167422" x="2566988" y="4090988"/>
          <p14:tracePt t="167438" x="2520950" y="4090988"/>
          <p14:tracePt t="167451" x="2484438" y="4090988"/>
          <p14:tracePt t="167467" x="2438400" y="4100513"/>
          <p14:tracePt t="167480" x="2430463" y="4100513"/>
          <p14:tracePt t="167509" x="2384425" y="4100513"/>
          <p14:tracePt t="167523" x="2347913" y="4110038"/>
          <p14:tracePt t="167537" x="2328863" y="4117975"/>
          <p14:tracePt t="167551" x="2292350" y="4117975"/>
          <p14:tracePt t="167566" x="2265363" y="4117975"/>
          <p14:tracePt t="167580" x="2247900" y="4117975"/>
          <p14:tracePt t="167594" x="2238375" y="4117975"/>
          <p14:tracePt t="167608" x="2228850" y="4117975"/>
          <p14:tracePt t="176679" x="2228850" y="4127500"/>
          <p14:tracePt t="176708" x="2201863" y="4137025"/>
          <p14:tracePt t="176722" x="2155825" y="4137025"/>
          <p14:tracePt t="176738" x="2055813" y="4146550"/>
          <p14:tracePt t="176752" x="1982788" y="4146550"/>
          <p14:tracePt t="176768" x="1890713" y="4146550"/>
          <p14:tracePt t="176781" x="1735138" y="4146550"/>
          <p14:tracePt t="176798" x="1579563" y="4146550"/>
          <p14:tracePt t="176811" x="1433513" y="4146550"/>
          <p14:tracePt t="176826" x="1279525" y="4154488"/>
          <p14:tracePt t="176854" x="1133475" y="4164013"/>
          <p14:tracePt t="176868" x="1050925" y="4164013"/>
          <p14:tracePt t="176885" x="985838" y="4183063"/>
          <p14:tracePt t="176898" x="958850" y="4183063"/>
          <p14:tracePt t="176914" x="885825" y="4183063"/>
          <p14:tracePt t="176926" x="803275" y="4183063"/>
          <p14:tracePt t="176942" x="739775" y="4183063"/>
          <p14:tracePt t="176955" x="685800" y="4183063"/>
          <p14:tracePt t="176971" x="639763" y="4183063"/>
          <p14:tracePt t="176986" x="576263" y="4183063"/>
          <p14:tracePt t="177002" x="511175" y="4183063"/>
          <p14:tracePt t="177015" x="484188" y="4183063"/>
          <p14:tracePt t="177016" x="465138" y="4183063"/>
          <p14:tracePt t="177032" x="428625" y="4183063"/>
          <p14:tracePt t="177046" x="420688" y="4183063"/>
          <p14:tracePt t="177063" x="411163" y="4183063"/>
          <p14:tracePt t="177346" x="465138" y="4164013"/>
          <p14:tracePt t="177358" x="493713" y="4164013"/>
          <p14:tracePt t="177374" x="539750" y="4154488"/>
          <p14:tracePt t="177405" x="603250" y="4154488"/>
          <p14:tracePt t="177420" x="620713" y="4154488"/>
          <p14:tracePt t="177436" x="630238" y="4154488"/>
          <p14:tracePt t="177567" x="639763" y="4146550"/>
          <p14:tracePt t="182131" x="657225" y="4146550"/>
          <p14:tracePt t="182132" x="666750" y="4146550"/>
          <p14:tracePt t="182147" x="703263" y="4146550"/>
          <p14:tracePt t="182164" x="912813" y="4146550"/>
          <p14:tracePt t="182177" x="985838" y="4146550"/>
          <p14:tracePt t="182198" x="1250950" y="4146550"/>
          <p14:tracePt t="182211" x="1333500" y="4146550"/>
          <p14:tracePt t="182225" x="1516063" y="4146550"/>
          <p14:tracePt t="182252" x="1817688" y="4146550"/>
          <p14:tracePt t="182280" x="2238375" y="4164013"/>
          <p14:tracePt t="182305" x="2557463" y="4164013"/>
          <p14:tracePt t="182332" x="2914650" y="4164013"/>
          <p14:tracePt t="182357" x="3489325" y="4164013"/>
          <p14:tracePt t="182370" x="3644900" y="4164013"/>
          <p14:tracePt t="182384" x="3927475" y="4173538"/>
          <p14:tracePt t="182397" x="4056063" y="4173538"/>
          <p14:tracePt t="182410" x="4338638" y="4191000"/>
          <p14:tracePt t="182423" x="4586288" y="4210050"/>
          <p14:tracePt t="182449" x="4924425" y="4210050"/>
          <p14:tracePt t="182462" x="5033963" y="4210050"/>
          <p14:tracePt t="182475" x="5260975" y="4210050"/>
          <p14:tracePt t="182502" x="5708650" y="4210050"/>
          <p14:tracePt t="182529" x="6029325" y="4210050"/>
          <p14:tracePt t="182557" x="6330950" y="4210050"/>
          <p14:tracePt t="182569" x="6530975" y="4210050"/>
          <p14:tracePt t="182583" x="6742113" y="4219575"/>
          <p14:tracePt t="182610" x="7015163" y="4237038"/>
          <p14:tracePt t="182639" x="7134225" y="4246563"/>
          <p14:tracePt t="182667" x="7189788" y="4256088"/>
          <p14:tracePt t="182841" x="7197725" y="4246563"/>
          <p14:tracePt t="182855" x="7197725" y="4227513"/>
          <p14:tracePt t="182872" x="7197725" y="4191000"/>
          <p14:tracePt t="182888" x="7197725" y="4154488"/>
          <p14:tracePt t="182903" x="7197725" y="4110038"/>
          <p14:tracePt t="182917" x="7197725" y="4044950"/>
          <p14:tracePt t="182933" x="7207250" y="4008438"/>
          <p14:tracePt t="182946" x="7207250" y="4000500"/>
          <p14:tracePt t="182960" x="7226300" y="3971925"/>
          <p14:tracePt t="182975" x="7226300" y="3963988"/>
          <p14:tracePt t="183003" x="7226300" y="3954463"/>
          <p14:tracePt t="183057" x="7216775" y="3944938"/>
          <p14:tracePt t="183085" x="7197725" y="3935413"/>
          <p14:tracePt t="183100" x="7161213" y="3927475"/>
          <p14:tracePt t="183116" x="7124700" y="3917950"/>
          <p14:tracePt t="183131" x="7080250" y="3908425"/>
          <p14:tracePt t="183144" x="7034213" y="3898900"/>
          <p14:tracePt t="183172" x="6905625" y="3898900"/>
          <p14:tracePt t="183201" x="6786563" y="3881438"/>
          <p14:tracePt t="183230" x="6677025" y="3881438"/>
          <p14:tracePt t="183243" x="6623050" y="3881438"/>
          <p14:tracePt t="183257" x="6559550" y="3881438"/>
          <p14:tracePt t="183272" x="6523038" y="3881438"/>
          <p14:tracePt t="183287" x="6494463" y="3881438"/>
          <p14:tracePt t="183303" x="6477000" y="3881438"/>
          <p14:tracePt t="183318" x="6457950" y="3881438"/>
          <p14:tracePt t="183332" x="6440488" y="3881438"/>
          <p14:tracePt t="183347" x="6430963" y="3881438"/>
          <p14:tracePt t="183362" x="6421438" y="3881438"/>
          <p14:tracePt t="183389" x="6384925" y="3881438"/>
          <p14:tracePt t="183419" x="6348413" y="3881438"/>
          <p14:tracePt t="183432" x="6338888" y="3889375"/>
          <p14:tracePt t="183461" x="6330950" y="3898900"/>
          <p14:tracePt t="183474" x="6321425" y="3917950"/>
          <p14:tracePt t="183503" x="6311900" y="3935413"/>
          <p14:tracePt t="183532" x="6311900" y="3981450"/>
          <p14:tracePt t="183560" x="6311900" y="4027488"/>
          <p14:tracePt t="183590" x="6311900" y="4090988"/>
          <p14:tracePt t="183619" x="6311900" y="4146550"/>
          <p14:tracePt t="183632" x="6311900" y="4164013"/>
          <p14:tracePt t="183648" x="6321425" y="4200525"/>
          <p14:tracePt t="183661" x="6321425" y="4227513"/>
          <p14:tracePt t="183676" x="6330950" y="4256088"/>
          <p14:tracePt t="183692" x="6330950" y="4264025"/>
          <p14:tracePt t="183707" x="6330950" y="4283075"/>
          <p14:tracePt t="183722" x="6338888" y="4300538"/>
          <p14:tracePt t="183737" x="6348413" y="4329113"/>
          <p14:tracePt t="183752" x="6348413" y="4346575"/>
          <p14:tracePt t="183781" x="6367463" y="4365625"/>
          <p14:tracePt t="183823" x="6367463" y="4373563"/>
          <p14:tracePt t="183837" x="6375400" y="4383088"/>
          <p14:tracePt t="183881" x="6375400" y="4392613"/>
          <p14:tracePt t="183894" x="6384925" y="4392613"/>
          <p14:tracePt t="183910" x="6394450" y="4402138"/>
          <p14:tracePt t="183924" x="6411913" y="4402138"/>
          <p14:tracePt t="183941" x="6448425" y="4402138"/>
          <p14:tracePt t="183955" x="6494463" y="4402138"/>
          <p14:tracePt t="183971" x="6559550" y="4410075"/>
          <p14:tracePt t="183986" x="6613525" y="4410075"/>
          <p14:tracePt t="184002" x="6686550" y="4410075"/>
          <p14:tracePt t="184031" x="6769100" y="4410075"/>
          <p14:tracePt t="184051" x="6869113" y="4410075"/>
          <p14:tracePt t="184066" x="6951663" y="4410075"/>
          <p14:tracePt t="184081" x="6997700" y="4410075"/>
          <p14:tracePt t="184094" x="7070725" y="4410075"/>
          <p14:tracePt t="184110" x="7134225" y="4410075"/>
          <p14:tracePt t="184124" x="7207250" y="4410075"/>
          <p14:tracePt t="184141" x="7270750" y="4410075"/>
          <p14:tracePt t="184170" x="7353300" y="4410075"/>
          <p14:tracePt t="184199" x="7416800" y="4410075"/>
          <p14:tracePt t="184211" x="7426325" y="4410075"/>
          <p14:tracePt t="184226" x="7453313" y="4410075"/>
          <p14:tracePt t="184239" x="7462838" y="4410075"/>
          <p14:tracePt t="184255" x="7472363" y="4410075"/>
          <p14:tracePt t="184284" x="7481888" y="4410075"/>
          <p14:tracePt t="184312" x="7489825" y="4410075"/>
          <p14:tracePt t="184367" x="7508875" y="4402138"/>
          <p14:tracePt t="184381" x="7518400" y="4392613"/>
          <p14:tracePt t="184410" x="7526338" y="4383088"/>
          <p14:tracePt t="184423" x="7526338" y="4356100"/>
          <p14:tracePt t="184454" x="7545388" y="4310063"/>
          <p14:tracePt t="184484" x="7545388" y="4264025"/>
          <p14:tracePt t="184513" x="7554913" y="4200525"/>
          <p14:tracePt t="184514" x="7554913" y="4183063"/>
          <p14:tracePt t="184543" x="7564438" y="4137025"/>
          <p14:tracePt t="184555" x="7564438" y="4100513"/>
          <p14:tracePt t="184574" x="7572375" y="4081463"/>
          <p14:tracePt t="184588" x="7572375" y="4054475"/>
          <p14:tracePt t="184604" x="7572375" y="4027488"/>
          <p14:tracePt t="184619" x="7572375" y="4000500"/>
          <p14:tracePt t="184649" x="7572375" y="3971925"/>
          <p14:tracePt t="184664" x="7572375" y="3954463"/>
          <p14:tracePt t="184692" x="7572375" y="3944938"/>
          <p14:tracePt t="184759" x="7572375" y="3935413"/>
          <p14:tracePt t="184804" x="7572375" y="3927475"/>
          <p14:tracePt t="184833" x="7572375" y="3917950"/>
          <p14:tracePt t="184834" x="7564438" y="3917950"/>
          <p14:tracePt t="184862" x="7545388" y="3917950"/>
          <p14:tracePt t="184875" x="7526338" y="3917950"/>
          <p14:tracePt t="184892" x="7518400" y="3917950"/>
          <p14:tracePt t="184904" x="7499350" y="3917950"/>
          <p14:tracePt t="184920" x="7489825" y="3908425"/>
          <p14:tracePt t="184951" x="7453313" y="3908425"/>
          <p14:tracePt t="184981" x="7426325" y="3908425"/>
          <p14:tracePt t="185012" x="7372350" y="3908425"/>
          <p14:tracePt t="185040" x="7335838" y="3908425"/>
          <p14:tracePt t="185054" x="7299325" y="3908425"/>
          <p14:tracePt t="185070" x="7262813" y="3908425"/>
          <p14:tracePt t="185084" x="7207250" y="3908425"/>
          <p14:tracePt t="185100" x="7161213" y="3908425"/>
          <p14:tracePt t="185113" x="7116763" y="3908425"/>
          <p14:tracePt t="185129" x="7043738" y="3908425"/>
          <p14:tracePt t="185141" x="7015163" y="3908425"/>
          <p14:tracePt t="185156" x="6951663" y="3908425"/>
          <p14:tracePt t="185171" x="6924675" y="3908425"/>
          <p14:tracePt t="185191" x="6832600" y="3908425"/>
          <p14:tracePt t="185204" x="6778625" y="3908425"/>
          <p14:tracePt t="185219" x="6759575" y="3908425"/>
          <p14:tracePt t="185220" x="6723063" y="3908425"/>
          <p14:tracePt t="185233" x="6705600" y="3908425"/>
          <p14:tracePt t="185260" x="6596063" y="3908425"/>
          <p14:tracePt t="185285" x="6523038" y="3908425"/>
          <p14:tracePt t="185298" x="6503988" y="3908425"/>
          <p14:tracePt t="185312" x="6457950" y="3908425"/>
          <p14:tracePt t="185339" x="6411913" y="3908425"/>
          <p14:tracePt t="185365" x="6403975" y="3908425"/>
          <p14:tracePt t="185404" x="6394450" y="3908425"/>
          <p14:tracePt t="185444" x="6384925" y="3908425"/>
          <p14:tracePt t="185483" x="6375400" y="3908425"/>
          <p14:tracePt t="185509" x="6367463" y="3908425"/>
          <p14:tracePt t="185621" x="6348413" y="3908425"/>
          <p14:tracePt t="185650" x="6338888" y="3908425"/>
          <p14:tracePt t="185679" x="6338888" y="3954463"/>
          <p14:tracePt t="185706" x="6338888" y="4008438"/>
          <p14:tracePt t="185720" x="6338888" y="4037013"/>
          <p14:tracePt t="185735" x="6338888" y="4044950"/>
          <p14:tracePt t="185750" x="6338888" y="4073525"/>
          <p14:tracePt t="185764" x="6338888" y="4100513"/>
          <p14:tracePt t="185780" x="6338888" y="4127500"/>
          <p14:tracePt t="185793" x="6338888" y="4137025"/>
          <p14:tracePt t="185821" x="6357938" y="4191000"/>
          <p14:tracePt t="185835" x="6357938" y="4219575"/>
          <p14:tracePt t="185850" x="6367463" y="4246563"/>
          <p14:tracePt t="185864" x="6375400" y="4283075"/>
          <p14:tracePt t="185879" x="6375400" y="4292600"/>
          <p14:tracePt t="185894" x="6375400" y="4310063"/>
          <p14:tracePt t="185907" x="6384925" y="4310063"/>
          <p14:tracePt t="185908" x="6384925" y="4319588"/>
          <p14:tracePt t="185939" x="6384925" y="4329113"/>
          <p14:tracePt t="185940" x="6394450" y="4346575"/>
          <p14:tracePt t="185955" x="6394450" y="4356100"/>
          <p14:tracePt t="186012" x="6403975" y="4365625"/>
          <p14:tracePt t="186044" x="6411913" y="4373563"/>
          <p14:tracePt t="186071" x="6430963" y="4373563"/>
          <p14:tracePt t="186072" x="6430963" y="4383088"/>
          <p14:tracePt t="186099" x="6457950" y="4392613"/>
          <p14:tracePt t="186112" x="6486525" y="4402138"/>
          <p14:tracePt t="186126" x="6513513" y="4402138"/>
          <p14:tracePt t="186151" x="6540500" y="4402138"/>
          <p14:tracePt t="186151" x="6559550" y="4402138"/>
          <p14:tracePt t="186177" x="6586538" y="4402138"/>
          <p14:tracePt t="186190" x="6613525" y="4402138"/>
          <p14:tracePt t="186204" x="6623050" y="4402138"/>
          <p14:tracePt t="186231" x="6713538" y="4402138"/>
          <p14:tracePt t="186256" x="6759575" y="4402138"/>
          <p14:tracePt t="186269" x="6805613" y="4402138"/>
          <p14:tracePt t="186282" x="6842125" y="4402138"/>
          <p14:tracePt t="186296" x="6905625" y="4419600"/>
          <p14:tracePt t="186321" x="6942138" y="4419600"/>
          <p14:tracePt t="186348" x="7034213" y="4419600"/>
          <p14:tracePt t="186361" x="7107238" y="4419600"/>
          <p14:tracePt t="186373" x="7134225" y="4419600"/>
          <p14:tracePt t="186399" x="7197725" y="4410075"/>
          <p14:tracePt t="186412" x="7226300" y="4410075"/>
          <p14:tracePt t="186425" x="7243763" y="4410075"/>
          <p14:tracePt t="186438" x="7253288" y="4410075"/>
          <p14:tracePt t="186452" x="7270750" y="4410075"/>
          <p14:tracePt t="186534" x="7280275" y="4410075"/>
          <p14:tracePt t="186578" x="7299325" y="4402138"/>
          <p14:tracePt t="186590" x="7326313" y="4402138"/>
          <p14:tracePt t="186621" x="7362825" y="4383088"/>
          <p14:tracePt t="186652" x="7389813" y="4356100"/>
          <p14:tracePt t="186683" x="7445375" y="4300538"/>
          <p14:tracePt t="186712" x="7472363" y="4264025"/>
          <p14:tracePt t="186739" x="7499350" y="4200525"/>
          <p14:tracePt t="186754" x="7508875" y="4173538"/>
          <p14:tracePt t="186769" x="7508875" y="4164013"/>
          <p14:tracePt t="186785" x="7508875" y="4127500"/>
          <p14:tracePt t="186799" x="7508875" y="4110038"/>
          <p14:tracePt t="186814" x="7508875" y="4081463"/>
          <p14:tracePt t="186829" x="7508875" y="4054475"/>
          <p14:tracePt t="186843" x="7499350" y="4037013"/>
          <p14:tracePt t="186858" x="7489825" y="4008438"/>
          <p14:tracePt t="186873" x="7489825" y="4000500"/>
          <p14:tracePt t="186904" x="7472363" y="3971925"/>
          <p14:tracePt t="186933" x="7462838" y="3963988"/>
          <p14:tracePt t="186962" x="7435850" y="3944938"/>
          <p14:tracePt t="186991" x="7416800" y="3944938"/>
          <p14:tracePt t="187005" x="7408863" y="3935413"/>
          <p14:tracePt t="187023" x="7399338" y="3935413"/>
          <p14:tracePt t="187037" x="7380288" y="3927475"/>
          <p14:tracePt t="187066" x="7372350" y="3927475"/>
          <p14:tracePt t="187080" x="7362825" y="3927475"/>
          <p14:tracePt t="187147" x="7353300" y="3927475"/>
          <p14:tracePt t="187340" x="7335838" y="3917950"/>
          <p14:tracePt t="187381" x="7326313" y="3917950"/>
          <p14:tracePt t="187394" x="7316788" y="3917950"/>
          <p14:tracePt t="187409" x="7307263" y="3908425"/>
          <p14:tracePt t="187423" x="7299325" y="3898900"/>
          <p14:tracePt t="187437" x="7289800" y="3889375"/>
          <p14:tracePt t="187451" x="7280275" y="3889375"/>
          <p14:tracePt t="187467" x="7262813" y="3881438"/>
          <p14:tracePt t="187480" x="7253288" y="3871913"/>
          <p14:tracePt t="187520" x="7197725" y="3835400"/>
          <p14:tracePt t="187534" x="7189788" y="3835400"/>
          <p14:tracePt t="187548" x="7161213" y="3825875"/>
          <p14:tracePt t="187600" x="7153275" y="3825875"/>
          <p14:tracePt t="187630" x="7116763" y="3825875"/>
          <p14:tracePt t="187658" x="6997700" y="3835400"/>
          <p14:tracePt t="187672" x="6951663" y="3835400"/>
          <p14:tracePt t="187688" x="6859588" y="3835400"/>
          <p14:tracePt t="187703" x="6851650" y="3844925"/>
          <p14:tracePt t="187718" x="6851650" y="3852863"/>
          <p14:tracePt t="188106" x="6842125" y="3835400"/>
          <p14:tracePt t="188136" x="6832600" y="3825875"/>
          <p14:tracePt t="188152" x="6832600" y="3816350"/>
          <p14:tracePt t="188181" x="6859588" y="3798888"/>
          <p14:tracePt t="188211" x="6878638" y="3789363"/>
          <p14:tracePt t="188239" x="6915150" y="3789363"/>
          <p14:tracePt t="188240" x="6932613" y="3789363"/>
          <p14:tracePt t="188270" x="6969125" y="3789363"/>
          <p14:tracePt t="188299" x="7024688" y="3798888"/>
          <p14:tracePt t="188312" x="7043738" y="3808413"/>
          <p14:tracePt t="188406" x="7051675" y="3816350"/>
          <p14:tracePt t="188419" x="7043738" y="3825875"/>
          <p14:tracePt t="188434" x="7015163" y="3852863"/>
          <p14:tracePt t="188464" x="6988175" y="3898900"/>
          <p14:tracePt t="188493" x="6978650" y="3927475"/>
          <p14:tracePt t="188521" x="6969125" y="3990975"/>
          <p14:tracePt t="188550" x="6969125" y="4054475"/>
          <p14:tracePt t="188563" x="6978650" y="4081463"/>
          <p14:tracePt t="188564" x="6978650" y="4100513"/>
          <p14:tracePt t="188581" x="7007225" y="4146550"/>
          <p14:tracePt t="188595" x="7015163" y="4154488"/>
          <p14:tracePt t="188611" x="7043738" y="4191000"/>
          <p14:tracePt t="188624" x="7061200" y="4219575"/>
          <p14:tracePt t="188640" x="7088188" y="4256088"/>
          <p14:tracePt t="188654" x="7107238" y="4264025"/>
          <p14:tracePt t="188669" x="7134225" y="4273550"/>
          <p14:tracePt t="188683" x="7180263" y="4292600"/>
          <p14:tracePt t="188700" x="7216775" y="4300538"/>
          <p14:tracePt t="188713" x="7262813" y="4310063"/>
          <p14:tracePt t="188729" x="7316788" y="4319588"/>
          <p14:tracePt t="188741" x="7372350" y="4337050"/>
          <p14:tracePt t="188771" x="7472363" y="4346575"/>
          <p14:tracePt t="188802" x="7554913" y="4346575"/>
          <p14:tracePt t="188831" x="7572375" y="4337050"/>
          <p14:tracePt t="188846" x="7600950" y="4300538"/>
          <p14:tracePt t="188860" x="7618413" y="4273550"/>
          <p14:tracePt t="188874" x="7618413" y="4237038"/>
          <p14:tracePt t="188890" x="7618413" y="4200525"/>
          <p14:tracePt t="188905" x="7618413" y="4164013"/>
          <p14:tracePt t="188923" x="7600950" y="4117975"/>
          <p14:tracePt t="188938" x="7581900" y="4064000"/>
          <p14:tracePt t="188957" x="7554913" y="4037013"/>
          <p14:tracePt t="188972" x="7526338" y="4000500"/>
          <p14:tracePt t="188991" x="7499350" y="3963988"/>
          <p14:tracePt t="189020" x="7453313" y="3935413"/>
          <p14:tracePt t="189050" x="7416800" y="3908425"/>
          <p14:tracePt t="189081" x="7372350" y="3898900"/>
          <p14:tracePt t="189094" x="7362825" y="3898900"/>
          <p14:tracePt t="189109" x="7335838" y="3898900"/>
          <p14:tracePt t="189121" x="7316788" y="3898900"/>
          <p14:tracePt t="189137" x="7289800" y="3898900"/>
          <p14:tracePt t="189151" x="7280275" y="3898900"/>
          <p14:tracePt t="189152" x="7270750" y="3908425"/>
          <p14:tracePt t="189168" x="7243763" y="3917950"/>
          <p14:tracePt t="189181" x="7234238" y="3927475"/>
          <p14:tracePt t="189198" x="7216775" y="3935413"/>
          <p14:tracePt t="189210" x="7189788" y="3963988"/>
          <p14:tracePt t="189239" x="7153275" y="4037013"/>
          <p14:tracePt t="189269" x="7143750" y="4100513"/>
          <p14:tracePt t="189299" x="7143750" y="4164013"/>
          <p14:tracePt t="189300" x="7143750" y="4173538"/>
          <p14:tracePt t="189329" x="7143750" y="4237038"/>
          <p14:tracePt t="189342" x="7143750" y="4256088"/>
          <p14:tracePt t="189357" x="7161213" y="4292600"/>
          <p14:tracePt t="189371" x="7161213" y="4319588"/>
          <p14:tracePt t="189386" x="7180263" y="4346575"/>
          <p14:tracePt t="189401" x="7189788" y="4373563"/>
          <p14:tracePt t="189415" x="7207250" y="4383088"/>
          <p14:tracePt t="189430" x="7216775" y="4392613"/>
          <p14:tracePt t="189444" x="7234238" y="4402138"/>
          <p14:tracePt t="189460" x="7253288" y="4410075"/>
          <p14:tracePt t="189490" x="7307263" y="4410075"/>
          <p14:tracePt t="189520" x="7362825" y="4419600"/>
          <p14:tracePt t="189551" x="7426325" y="4419600"/>
          <p14:tracePt t="189582" x="7453313" y="4402138"/>
          <p14:tracePt t="189610" x="7508875" y="4310063"/>
          <p14:tracePt t="189622" x="7535863" y="4210050"/>
          <p14:tracePt t="189639" x="7535863" y="4146550"/>
          <p14:tracePt t="189654" x="7535863" y="4100513"/>
          <p14:tracePt t="189670" x="7535863" y="4054475"/>
          <p14:tracePt t="189683" x="7535863" y="4027488"/>
          <p14:tracePt t="189699" x="7508875" y="3971925"/>
          <p14:tracePt t="189713" x="7499350" y="3963988"/>
          <p14:tracePt t="189741" x="7445375" y="3917950"/>
          <p14:tracePt t="189770" x="7389813" y="3889375"/>
          <p14:tracePt t="189799" x="7353300" y="3889375"/>
          <p14:tracePt t="189828" x="7307263" y="3889375"/>
          <p14:tracePt t="189842" x="7280275" y="3889375"/>
          <p14:tracePt t="189856" x="7262813" y="3889375"/>
          <p14:tracePt t="189871" x="7253288" y="3889375"/>
          <p14:tracePt t="189886" x="7226300" y="3889375"/>
          <p14:tracePt t="189901" x="7189788" y="3898900"/>
          <p14:tracePt t="189916" x="7161213" y="3917950"/>
          <p14:tracePt t="189931" x="7134225" y="3935413"/>
          <p14:tracePt t="189953" x="7116763" y="3954463"/>
          <p14:tracePt t="189968" x="7097713" y="3990975"/>
          <p14:tracePt t="189984" x="7097713" y="4017963"/>
          <p14:tracePt t="189998" x="7097713" y="4054475"/>
          <p14:tracePt t="190014" x="7097713" y="4073525"/>
          <p14:tracePt t="190028" x="7097713" y="4090988"/>
          <p14:tracePt t="190044" x="7097713" y="4100513"/>
          <p14:tracePt t="190057" x="7097713" y="4110038"/>
          <p14:tracePt t="190072" x="7097713" y="4117975"/>
          <p14:tracePt t="191184" x="7097713" y="4146550"/>
          <p14:tracePt t="191197" x="7097713" y="4154488"/>
          <p14:tracePt t="191214" x="7097713" y="4183063"/>
          <p14:tracePt t="191228" x="7097713" y="4210050"/>
          <p14:tracePt t="191243" x="7097713" y="4227513"/>
          <p14:tracePt t="191244" x="7097713" y="4246563"/>
          <p14:tracePt t="191257" x="7107238" y="4264025"/>
          <p14:tracePt t="191272" x="7124700" y="4300538"/>
          <p14:tracePt t="191302" x="7124700" y="4319588"/>
          <p14:tracePt t="191332" x="7143750" y="4356100"/>
          <p14:tracePt t="191361" x="7170738" y="4373563"/>
          <p14:tracePt t="191389" x="7226300" y="4402138"/>
          <p14:tracePt t="191420" x="7280275" y="4410075"/>
          <p14:tracePt t="191433" x="7299325" y="4410075"/>
          <p14:tracePt t="191449" x="7353300" y="4410075"/>
          <p14:tracePt t="191462" x="7399338" y="4419600"/>
          <p14:tracePt t="191478" x="7435850" y="4419600"/>
          <p14:tracePt t="191491" x="7462838" y="4419600"/>
          <p14:tracePt t="191507" x="7472363" y="4419600"/>
          <p14:tracePt t="191521" x="7499350" y="4419600"/>
          <p14:tracePt t="191537" x="7508875" y="4419600"/>
          <p14:tracePt t="191551" x="7526338" y="4419600"/>
          <p14:tracePt t="191552" x="7535863" y="4419600"/>
          <p14:tracePt t="191581" x="7572375" y="4392613"/>
          <p14:tracePt t="191610" x="7591425" y="4373563"/>
          <p14:tracePt t="191639" x="7645400" y="4337050"/>
          <p14:tracePt t="191669" x="7681913" y="4300538"/>
          <p14:tracePt t="191683" x="7691438" y="4292600"/>
          <p14:tracePt t="191699" x="7700963" y="4264025"/>
          <p14:tracePt t="191713" x="7710488" y="4227513"/>
          <p14:tracePt t="191727" x="7710488" y="4219575"/>
          <p14:tracePt t="191728" x="7710488" y="4191000"/>
          <p14:tracePt t="191742" x="7710488" y="4183063"/>
          <p14:tracePt t="191757" x="7710488" y="4164013"/>
          <p14:tracePt t="191772" x="7710488" y="4137025"/>
          <p14:tracePt t="191787" x="7710488" y="4127500"/>
          <p14:tracePt t="191802" x="7710488" y="4110038"/>
          <p14:tracePt t="191832" x="7710488" y="4054475"/>
          <p14:tracePt t="191860" x="7691438" y="4008438"/>
          <p14:tracePt t="191890" x="7645400" y="3981450"/>
          <p14:tracePt t="191921" x="7608888" y="3971925"/>
          <p14:tracePt t="191951" x="7564438" y="3944938"/>
          <p14:tracePt t="191965" x="7535863" y="3935413"/>
          <p14:tracePt t="191981" x="7508875" y="3927475"/>
          <p14:tracePt t="192002" x="7453313" y="3917950"/>
          <p14:tracePt t="192033" x="7380288" y="3908425"/>
          <p14:tracePt t="192060" x="7353300" y="3889375"/>
          <p14:tracePt t="192073" x="7343775" y="3889375"/>
          <p14:tracePt t="192089" x="7335838" y="3889375"/>
          <p14:tracePt t="192103" x="7316788" y="3889375"/>
          <p14:tracePt t="192120" x="7307263" y="3889375"/>
          <p14:tracePt t="192132" x="7299325" y="3889375"/>
          <p14:tracePt t="192149" x="7289800" y="3889375"/>
          <p14:tracePt t="192593" x="7280275" y="3889375"/>
          <p14:tracePt t="192621" x="7243763" y="3898900"/>
          <p14:tracePt t="192634" x="7226300" y="3898900"/>
          <p14:tracePt t="192650" x="7197725" y="3908425"/>
          <p14:tracePt t="192666" x="7189788" y="3917950"/>
          <p14:tracePt t="192683" x="7180263" y="3917950"/>
          <p14:tracePt t="192698" x="7153275" y="3935413"/>
          <p14:tracePt t="192714" x="7134225" y="3954463"/>
          <p14:tracePt t="192728" x="7124700" y="3963988"/>
          <p14:tracePt t="192744" x="7097713" y="3981450"/>
          <p14:tracePt t="192758" x="7088188" y="3990975"/>
          <p14:tracePt t="192772" x="7088188" y="4000500"/>
          <p14:tracePt t="192804" x="7080250" y="4008438"/>
          <p14:tracePt t="192819" x="7070725" y="4027488"/>
          <p14:tracePt t="192836" x="7070725" y="4037013"/>
          <p14:tracePt t="192882" x="7070725" y="4044950"/>
          <p14:tracePt t="192929" x="7061200" y="4054475"/>
          <p14:tracePt t="193330" x="7051675" y="4064000"/>
          <p14:tracePt t="193342" x="7043738" y="4064000"/>
          <p14:tracePt t="193830" x="7034213" y="4054475"/>
          <p14:tracePt t="193872" x="7024688" y="4044950"/>
          <p14:tracePt t="193941" x="7024688" y="4037013"/>
          <p14:tracePt t="194180" x="7007225" y="4027488"/>
          <p14:tracePt t="194192" x="6969125" y="4027488"/>
          <p14:tracePt t="194208" x="6878638" y="4027488"/>
          <p14:tracePt t="194222" x="6805613" y="4027488"/>
          <p14:tracePt t="194237" x="6503988" y="4000500"/>
          <p14:tracePt t="194251" x="5965825" y="3927475"/>
          <p14:tracePt t="194267" x="5070475" y="3735388"/>
          <p14:tracePt t="194279" x="4029075" y="3516313"/>
          <p14:tracePt t="194307" x="2365375" y="3132138"/>
          <p14:tracePt t="194322" x="1654175" y="2959100"/>
          <p14:tracePt t="194339" x="1296988" y="2830513"/>
          <p14:tracePt t="194340" x="1187450" y="2784475"/>
          <p14:tracePt t="194370" x="968375" y="2684463"/>
          <p14:tracePt t="194398" x="958850" y="2667000"/>
          <p14:tracePt t="194426" x="958850" y="2657475"/>
          <p14:tracePt t="194440" x="949325" y="2638425"/>
          <p14:tracePt t="194455" x="922338" y="2611438"/>
          <p14:tracePt t="194470" x="885825" y="2565400"/>
          <p14:tracePt t="194486" x="858838" y="2520950"/>
          <p14:tracePt t="194501" x="822325" y="2455863"/>
          <p14:tracePt t="194516" x="795338" y="2411413"/>
          <p14:tracePt t="194530" x="776288" y="2374900"/>
          <p14:tracePt t="194559" x="730250" y="2282825"/>
          <p14:tracePt t="194572" x="712788" y="2246313"/>
          <p14:tracePt t="194589" x="712788" y="2219325"/>
          <p14:tracePt t="194620" x="712788" y="2146300"/>
          <p14:tracePt t="194651" x="712788" y="2073275"/>
          <p14:tracePt t="194680" x="722313" y="2036763"/>
          <p14:tracePt t="194708" x="730250" y="2027238"/>
          <p14:tracePt t="194898" x="730250" y="2036763"/>
          <p14:tracePt t="194911" x="730250" y="2046288"/>
          <p14:tracePt t="194926" x="749300" y="2090738"/>
          <p14:tracePt t="194954" x="785813" y="2209800"/>
          <p14:tracePt t="194984" x="839788" y="2365375"/>
          <p14:tracePt t="195014" x="885825" y="2511425"/>
          <p14:tracePt t="195031" x="904875" y="2584450"/>
          <p14:tracePt t="195044" x="922338" y="2674938"/>
          <p14:tracePt t="195072" x="949325" y="2767013"/>
          <p14:tracePt t="195086" x="949325" y="2794000"/>
          <p14:tracePt t="195099" x="968375" y="2840038"/>
          <p14:tracePt t="195112" x="977900" y="2886075"/>
          <p14:tracePt t="195125" x="985838" y="2913063"/>
          <p14:tracePt t="195126" x="985838" y="2930525"/>
          <p14:tracePt t="195142" x="995363" y="2949575"/>
          <p14:tracePt t="195142" x="995363" y="2959100"/>
          <p14:tracePt t="195156" x="995363" y="2968625"/>
          <p14:tracePt t="195171" x="1004888" y="2995613"/>
          <p14:tracePt t="195197" x="1014413" y="3032125"/>
          <p14:tracePt t="195210" x="1014413" y="3059113"/>
          <p14:tracePt t="195223" x="1022350" y="3095625"/>
          <p14:tracePt t="195237" x="1031875" y="3105150"/>
          <p14:tracePt t="195252" x="1041400" y="3122613"/>
          <p14:tracePt t="195265" x="1041400" y="3132138"/>
          <p14:tracePt t="195366" x="1068388" y="3132138"/>
          <p14:tracePt t="195379" x="1096963" y="3141663"/>
          <p14:tracePt t="195393" x="1114425" y="3141663"/>
          <p14:tracePt t="195406" x="1169988" y="3141663"/>
          <p14:tracePt t="195420" x="1250950" y="3141663"/>
          <p14:tracePt t="195433" x="1370013" y="3141663"/>
          <p14:tracePt t="195461" x="1525588" y="3141663"/>
          <p14:tracePt t="195476" x="1635125" y="3141663"/>
          <p14:tracePt t="195490" x="1708150" y="3141663"/>
          <p14:tracePt t="195505" x="1754188" y="3141663"/>
          <p14:tracePt t="195519" x="1836738" y="3141663"/>
          <p14:tracePt t="195534" x="1954213" y="3141663"/>
          <p14:tracePt t="195550" x="2036763" y="3141663"/>
          <p14:tracePt t="195565" x="2136775" y="3168650"/>
          <p14:tracePt t="195579" x="2219325" y="3178175"/>
          <p14:tracePt t="195593" x="2311400" y="3178175"/>
          <p14:tracePt t="195622" x="2474913" y="3187700"/>
          <p14:tracePt t="195651" x="2576513" y="3187700"/>
          <p14:tracePt t="195679" x="2657475" y="3187700"/>
          <p14:tracePt t="195707" x="2740025" y="3187700"/>
          <p14:tracePt t="195721" x="2786063" y="3187700"/>
          <p14:tracePt t="195738" x="2813050" y="3187700"/>
          <p14:tracePt t="195751" x="2841625" y="3178175"/>
          <p14:tracePt t="195767" x="2849563" y="3168650"/>
          <p14:tracePt t="195780" x="2868613" y="3159125"/>
          <p14:tracePt t="195798" x="2886075" y="3151188"/>
          <p14:tracePt t="195811" x="2895600" y="3141663"/>
          <p14:tracePt t="195826" x="2905125" y="3132138"/>
          <p14:tracePt t="195854" x="2932113" y="3105150"/>
          <p14:tracePt t="195868" x="2941638" y="3078163"/>
          <p14:tracePt t="195884" x="2941638" y="3041650"/>
          <p14:tracePt t="195897" x="2941638" y="2995613"/>
          <p14:tracePt t="195914" x="2941638" y="2949575"/>
          <p14:tracePt t="195927" x="2941638" y="2903538"/>
          <p14:tracePt t="195948" x="2941638" y="2849563"/>
          <p14:tracePt t="195962" x="2941638" y="2794000"/>
          <p14:tracePt t="195977" x="2941638" y="2730500"/>
          <p14:tracePt t="195989" x="2941638" y="2703513"/>
          <p14:tracePt t="196004" x="2932113" y="2657475"/>
          <p14:tracePt t="196018" x="2914650" y="2601913"/>
          <p14:tracePt t="196031" x="2914650" y="2584450"/>
          <p14:tracePt t="196044" x="2914650" y="2547938"/>
          <p14:tracePt t="196070" x="2914650" y="2428875"/>
          <p14:tracePt t="196097" x="2905125" y="2382838"/>
          <p14:tracePt t="196110" x="2895600" y="2328863"/>
          <p14:tracePt t="196124" x="2895600" y="2309813"/>
          <p14:tracePt t="196150" x="2886075" y="2246313"/>
          <p14:tracePt t="196176" x="2886075" y="2219325"/>
          <p14:tracePt t="196189" x="2878138" y="2192338"/>
          <p14:tracePt t="196204" x="2868613" y="2173288"/>
          <p14:tracePt t="196217" x="2868613" y="2155825"/>
          <p14:tracePt t="196231" x="2859088" y="2146300"/>
          <p14:tracePt t="196258" x="2859088" y="2119313"/>
          <p14:tracePt t="196270" x="2859088" y="2109788"/>
          <p14:tracePt t="196285" x="2859088" y="2100263"/>
          <p14:tracePt t="196297" x="2859088" y="2090738"/>
          <p14:tracePt t="196399" x="2849563" y="2063750"/>
          <p14:tracePt t="196426" x="2822575" y="2054225"/>
          <p14:tracePt t="196441" x="2795588" y="2054225"/>
          <p14:tracePt t="196455" x="2749550" y="2046288"/>
          <p14:tracePt t="196470" x="2703513" y="2046288"/>
          <p14:tracePt t="196485" x="2676525" y="2036763"/>
          <p14:tracePt t="196500" x="2613025" y="2036763"/>
          <p14:tracePt t="196514" x="2557463" y="2027238"/>
          <p14:tracePt t="196530" x="2503488" y="2017713"/>
          <p14:tracePt t="196543" x="2466975" y="2000250"/>
          <p14:tracePt t="196559" x="2393950" y="1990725"/>
          <p14:tracePt t="196572" x="2338388" y="1990725"/>
          <p14:tracePt t="196603" x="2192338" y="1981200"/>
          <p14:tracePt t="196630" x="2092325" y="1981200"/>
          <p14:tracePt t="196645" x="2019300" y="1981200"/>
          <p14:tracePt t="196659" x="1982788" y="1973263"/>
          <p14:tracePt t="196673" x="1873250" y="1973263"/>
          <p14:tracePt t="196687" x="1781175" y="1973263"/>
          <p14:tracePt t="196701" x="1671638" y="1973263"/>
          <p14:tracePt t="196716" x="1571625" y="1973263"/>
          <p14:tracePt t="196730" x="1470025" y="1973263"/>
          <p14:tracePt t="196757" x="1360488" y="1973263"/>
          <p14:tracePt t="196770" x="1323975" y="1973263"/>
          <p14:tracePt t="196785" x="1270000" y="1973263"/>
          <p14:tracePt t="196799" x="1206500" y="1973263"/>
          <p14:tracePt t="196815" x="1160463" y="1973263"/>
          <p14:tracePt t="196828" x="1123950" y="1973263"/>
          <p14:tracePt t="196845" x="1096963" y="1973263"/>
          <p14:tracePt t="196858" x="1058863" y="1981200"/>
          <p14:tracePt t="196873" x="1022350" y="1990725"/>
          <p14:tracePt t="196903" x="995363" y="1990725"/>
          <p14:tracePt t="196932" x="977900" y="2000250"/>
          <p14:tracePt t="196960" x="958850" y="2009775"/>
          <p14:tracePt t="196990" x="931863" y="2027238"/>
          <p14:tracePt t="197020" x="912813" y="2046288"/>
          <p14:tracePt t="197034" x="904875" y="2063750"/>
          <p14:tracePt t="197051" x="904875" y="2082800"/>
          <p14:tracePt t="197064" x="895350" y="2090738"/>
          <p14:tracePt t="197081" x="885825" y="2127250"/>
          <p14:tracePt t="197102" x="885825" y="2146300"/>
          <p14:tracePt t="197133" x="885825" y="2209800"/>
          <p14:tracePt t="197147" x="885825" y="2228850"/>
          <p14:tracePt t="197162" x="876300" y="2265363"/>
          <p14:tracePt t="197174" x="876300" y="2301875"/>
          <p14:tracePt t="197189" x="876300" y="2338388"/>
          <p14:tracePt t="197202" x="868363" y="2365375"/>
          <p14:tracePt t="197217" x="868363" y="2411413"/>
          <p14:tracePt t="197231" x="868363" y="2455863"/>
          <p14:tracePt t="197247" x="868363" y="2511425"/>
          <p14:tracePt t="197260" x="868363" y="2547938"/>
          <p14:tracePt t="197291" x="868363" y="2611438"/>
          <p14:tracePt t="197319" x="868363" y="2674938"/>
          <p14:tracePt t="197320" x="868363" y="2693988"/>
          <p14:tracePt t="197350" x="868363" y="2757488"/>
          <p14:tracePt t="197380" x="885825" y="2820988"/>
          <p14:tracePt t="197409" x="895350" y="2857500"/>
          <p14:tracePt t="197423" x="904875" y="2876550"/>
          <p14:tracePt t="197438" x="912813" y="2903538"/>
          <p14:tracePt t="197454" x="922338" y="2913063"/>
          <p14:tracePt t="197468" x="931863" y="2940050"/>
          <p14:tracePt t="197484" x="941388" y="2959100"/>
          <p14:tracePt t="197499" x="958850" y="2976563"/>
          <p14:tracePt t="197513" x="985838" y="3005138"/>
          <p14:tracePt t="197541" x="1022350" y="3013075"/>
          <p14:tracePt t="197570" x="1096963" y="3041650"/>
          <p14:tracePt t="197601" x="1214438" y="3049588"/>
          <p14:tracePt t="197631" x="1352550" y="3068638"/>
          <p14:tracePt t="197659" x="1479550" y="3068638"/>
          <p14:tracePt t="197672" x="1552575" y="3068638"/>
          <p14:tracePt t="197688" x="1635125" y="3068638"/>
          <p14:tracePt t="197702" x="1681163" y="3068638"/>
          <p14:tracePt t="197719" x="1763713" y="3068638"/>
          <p14:tracePt t="197732" x="1863725" y="3049588"/>
          <p14:tracePt t="197749" x="1946275" y="3049588"/>
          <p14:tracePt t="197762" x="1982788" y="3041650"/>
          <p14:tracePt t="197778" x="2092325" y="3041650"/>
          <p14:tracePt t="197791" x="2182813" y="3032125"/>
          <p14:tracePt t="197821" x="2338388" y="3013075"/>
          <p14:tracePt t="197851" x="2484438" y="3005138"/>
          <p14:tracePt t="197880" x="2603500" y="2976563"/>
          <p14:tracePt t="197907" x="2676525" y="2976563"/>
          <p14:tracePt t="197922" x="2713038" y="2968625"/>
          <p14:tracePt t="197939" x="2759075" y="2959100"/>
          <p14:tracePt t="197954" x="2776538" y="2949575"/>
          <p14:tracePt t="197969" x="2786063" y="2949575"/>
          <p14:tracePt t="197997" x="2795588" y="2940050"/>
          <p14:tracePt t="199020" x="2768600" y="2959100"/>
          <p14:tracePt t="199044" x="2703513" y="2976563"/>
          <p14:tracePt t="199056" x="2620963" y="2986088"/>
          <p14:tracePt t="199070" x="2520950" y="2986088"/>
          <p14:tracePt t="199097" x="2320925" y="3005138"/>
          <p14:tracePt t="199111" x="2265363" y="3005138"/>
          <p14:tracePt t="199124" x="2228850" y="3005138"/>
          <p14:tracePt t="199138" x="2136775" y="3005138"/>
          <p14:tracePt t="199152" x="2073275" y="3005138"/>
          <p14:tracePt t="199165" x="2000250" y="3005138"/>
          <p14:tracePt t="199191" x="1890713" y="2995613"/>
          <p14:tracePt t="199218" x="1781175" y="2976563"/>
          <p14:tracePt t="199231" x="1654175" y="2930525"/>
          <p14:tracePt t="199245" x="1552575" y="2913063"/>
          <p14:tracePt t="199272" x="1452563" y="2894013"/>
          <p14:tracePt t="199297" x="1352550" y="2867025"/>
          <p14:tracePt t="199310" x="1296988" y="2857500"/>
          <p14:tracePt t="199324" x="1260475" y="2849563"/>
          <p14:tracePt t="199338" x="1250950" y="2849563"/>
          <p14:tracePt t="199352" x="1214438" y="2830513"/>
          <p14:tracePt t="199380" x="1169988" y="2813050"/>
          <p14:tracePt t="199406" x="1123950" y="2784475"/>
          <p14:tracePt t="199418" x="1104900" y="2776538"/>
          <p14:tracePt t="199432" x="1077913" y="2757488"/>
          <p14:tracePt t="199445" x="1068388" y="2757488"/>
          <p14:tracePt t="199472" x="1041400" y="2740025"/>
          <p14:tracePt t="199485" x="1014413" y="2730500"/>
          <p14:tracePt t="199499" x="995363" y="2703513"/>
          <p14:tracePt t="199512" x="985838" y="2693988"/>
          <p14:tracePt t="199528" x="977900" y="2693988"/>
          <p14:tracePt t="199581" x="958850" y="2674938"/>
          <p14:tracePt t="199610" x="949325" y="2667000"/>
          <p14:tracePt t="199653" x="941388" y="2657475"/>
          <p14:tracePt t="199965" x="941388" y="2647950"/>
          <p14:tracePt t="199980" x="941388" y="2638425"/>
          <p14:tracePt t="200111" x="941388" y="2630488"/>
          <p14:tracePt t="200138" x="949325" y="2630488"/>
          <p14:tracePt t="200152" x="968375" y="2630488"/>
          <p14:tracePt t="200169" x="985838" y="2638425"/>
          <p14:tracePt t="200181" x="995363" y="2647950"/>
          <p14:tracePt t="200199" x="1022350" y="2674938"/>
          <p14:tracePt t="200211" x="1031875" y="2693988"/>
          <p14:tracePt t="200226" x="1041400" y="2703513"/>
          <p14:tracePt t="200239" x="1068388" y="2720975"/>
          <p14:tracePt t="200269" x="1087438" y="2720975"/>
          <p14:tracePt t="200497" x="1096963" y="2720975"/>
          <p14:tracePt t="200510" x="1114425" y="2711450"/>
          <p14:tracePt t="200526" x="1133475" y="2693988"/>
          <p14:tracePt t="200540" x="1150938" y="2684463"/>
          <p14:tracePt t="200556" x="1169988" y="2667000"/>
          <p14:tracePt t="200569" x="1177925" y="2657475"/>
          <p14:tracePt t="200586" x="1196975" y="2657475"/>
          <p14:tracePt t="200600" x="1233488" y="2638425"/>
          <p14:tracePt t="200616" x="1250950" y="2630488"/>
          <p14:tracePt t="200657" x="1270000" y="2620963"/>
          <p14:tracePt t="201612" x="1279525" y="2620963"/>
          <p14:tracePt t="201638" x="1279525" y="2630488"/>
          <p14:tracePt t="201652" x="1333500" y="2684463"/>
          <p14:tracePt t="201669" x="1379538" y="2730500"/>
          <p14:tracePt t="201697" x="1498600" y="2794000"/>
          <p14:tracePt t="201710" x="1589088" y="2830513"/>
          <p14:tracePt t="201725" x="1635125" y="2867025"/>
          <p14:tracePt t="201754" x="1754188" y="2903538"/>
          <p14:tracePt t="201783" x="1844675" y="2913063"/>
          <p14:tracePt t="201812" x="1917700" y="2913063"/>
          <p14:tracePt t="201824" x="1946275" y="2913063"/>
          <p14:tracePt t="201840" x="1973263" y="2913063"/>
          <p14:tracePt t="201853" x="2000250" y="2894013"/>
          <p14:tracePt t="201869" x="2019300" y="2876550"/>
          <p14:tracePt t="201883" x="2036763" y="2857500"/>
          <p14:tracePt t="201900" x="2055813" y="2830513"/>
          <p14:tracePt t="201913" x="2063750" y="2820988"/>
          <p14:tracePt t="201930" x="2073275" y="2803525"/>
          <p14:tracePt t="201941" x="2073275" y="2794000"/>
          <p14:tracePt t="201971" x="2073275" y="2784475"/>
          <p14:tracePt t="201999" x="2082800" y="2767013"/>
          <p14:tracePt t="202028" x="2082800" y="2747963"/>
          <p14:tracePt t="202057" x="2092325" y="2740025"/>
          <p14:tracePt t="202846" x="2092325" y="2730500"/>
          <p14:tracePt t="202860" x="2155825" y="2703513"/>
          <p14:tracePt t="202888" x="2255838" y="2647950"/>
          <p14:tracePt t="202904" x="2301875" y="2630488"/>
          <p14:tracePt t="202918" x="2311400" y="2620963"/>
          <p14:tracePt t="202932" x="2320925" y="2620963"/>
          <p14:tracePt t="203138" x="2347913" y="2620963"/>
          <p14:tracePt t="203152" x="2374900" y="2638425"/>
          <p14:tracePt t="203166" x="2393950" y="2657475"/>
          <p14:tracePt t="203179" x="2411413" y="2674938"/>
          <p14:tracePt t="203193" x="2430463" y="2693988"/>
          <p14:tracePt t="203206" x="2438400" y="2703513"/>
          <p14:tracePt t="203221" x="2457450" y="2711450"/>
          <p14:tracePt t="203261" x="2466975" y="2740025"/>
          <p14:tracePt t="203456" x="2474913" y="2740025"/>
          <p14:tracePt t="203470" x="2484438" y="2740025"/>
          <p14:tracePt t="203486" x="2503488" y="2740025"/>
          <p14:tracePt t="203526" x="2511425" y="2740025"/>
          <p14:tracePt t="204623" x="2520950" y="2740025"/>
          <p14:tracePt t="204652" x="2530475" y="2740025"/>
          <p14:tracePt t="204681" x="2540000" y="2740025"/>
          <p14:tracePt t="204764" x="2547938" y="2740025"/>
          <p14:tracePt t="204793" x="2576513" y="2740025"/>
          <p14:tracePt t="204824" x="2620963" y="2740025"/>
          <p14:tracePt t="204838" x="2630488" y="2740025"/>
          <p14:tracePt t="204855" x="2649538" y="2740025"/>
          <p14:tracePt t="204868" x="2667000" y="2740025"/>
          <p14:tracePt t="204898" x="2686050" y="2730500"/>
          <p14:tracePt t="205067" x="2722563" y="2730500"/>
          <p14:tracePt t="205067" x="2740025" y="2720975"/>
          <p14:tracePt t="205080" x="2759075" y="2720975"/>
          <p14:tracePt t="205094" x="2768600" y="2720975"/>
          <p14:tracePt t="205122" x="2786063" y="2720975"/>
          <p14:tracePt t="205148" x="2795588" y="2720975"/>
          <p14:tracePt t="205161" x="2805113" y="2720975"/>
          <p14:tracePt t="205187" x="2813050" y="2720975"/>
          <p14:tracePt t="205225" x="2832100" y="2720975"/>
          <p14:tracePt t="205287" x="2841625" y="2720975"/>
          <p14:tracePt t="205300" x="2849563" y="2720975"/>
          <p14:tracePt t="205314" x="2859088" y="2720975"/>
          <p14:tracePt t="205341" x="2886075" y="2720975"/>
          <p14:tracePt t="205373" x="2905125" y="2720975"/>
          <p14:tracePt t="205455" x="2914650" y="2720975"/>
          <p14:tracePt t="205483" x="2922588" y="2711450"/>
          <p14:tracePt t="205512" x="2959100" y="2703513"/>
          <p14:tracePt t="205540" x="2968625" y="2693988"/>
          <p14:tracePt t="207961" x="2968625" y="2647950"/>
          <p14:tracePt t="207961" x="2968625" y="2638425"/>
          <p14:tracePt t="207988" x="2959100" y="2601913"/>
          <p14:tracePt t="208002" x="2941638" y="2547938"/>
          <p14:tracePt t="208019" x="2922588" y="2511425"/>
          <p14:tracePt t="208048" x="2868613" y="2447925"/>
          <p14:tracePt t="208062" x="2849563" y="2419350"/>
          <p14:tracePt t="208076" x="2832100" y="2411413"/>
          <p14:tracePt t="208090" x="2805113" y="2382838"/>
          <p14:tracePt t="208105" x="2795588" y="2374900"/>
          <p14:tracePt t="208132" x="2740025" y="2338388"/>
          <p14:tracePt t="208158" x="2640013" y="2292350"/>
          <p14:tracePt t="208172" x="2603500" y="2273300"/>
          <p14:tracePt t="208189" x="2584450" y="2265363"/>
          <p14:tracePt t="208202" x="2557463" y="2255838"/>
          <p14:tracePt t="208217" x="2547938" y="2255838"/>
          <p14:tracePt t="208230" x="2540000" y="2255838"/>
          <p14:tracePt t="208245" x="2530475" y="2255838"/>
          <p14:tracePt t="208272" x="2474913" y="2246313"/>
          <p14:tracePt t="208300" x="2420938" y="2246313"/>
          <p14:tracePt t="208327" x="2374900" y="2255838"/>
          <p14:tracePt t="208340" x="2357438" y="2265363"/>
          <p14:tracePt t="208356" x="2320925" y="2282825"/>
          <p14:tracePt t="208369" x="2292350" y="2301875"/>
          <p14:tracePt t="208384" x="2265363" y="2319338"/>
          <p14:tracePt t="208409" x="2228850" y="2355850"/>
          <p14:tracePt t="208409" x="2219325" y="2365375"/>
          <p14:tracePt t="208438" x="2201863" y="2419350"/>
          <p14:tracePt t="208452" x="2201863" y="2438400"/>
          <p14:tracePt t="208467" x="2192338" y="2447925"/>
          <p14:tracePt t="208480" x="2192338" y="2474913"/>
          <p14:tracePt t="208494" x="2192338" y="2501900"/>
          <p14:tracePt t="208510" x="2192338" y="2528888"/>
          <p14:tracePt t="208523" x="2192338" y="2557463"/>
          <p14:tracePt t="208540" x="2192338" y="2565400"/>
          <p14:tracePt t="208554" x="2201863" y="2601913"/>
          <p14:tracePt t="208571" x="2219325" y="2630488"/>
          <p14:tracePt t="208600" x="2247900" y="2657475"/>
          <p14:tracePt t="208629" x="2301875" y="2711450"/>
          <p14:tracePt t="208629" x="2311400" y="2711450"/>
          <p14:tracePt t="208656" x="2365375" y="2747963"/>
          <p14:tracePt t="208670" x="2393950" y="2767013"/>
          <p14:tracePt t="208686" x="2430463" y="2784475"/>
          <p14:tracePt t="208699" x="2484438" y="2803525"/>
          <p14:tracePt t="208716" x="2520950" y="2820988"/>
          <p14:tracePt t="208730" x="2584450" y="2830513"/>
          <p14:tracePt t="208746" x="2640013" y="2840038"/>
          <p14:tracePt t="208760" x="2676525" y="2840038"/>
          <p14:tracePt t="208775" x="2732088" y="2849563"/>
          <p14:tracePt t="208805" x="2795588" y="2849563"/>
          <p14:tracePt t="208819" x="2832100" y="2849563"/>
          <p14:tracePt t="208851" x="2878138" y="2813050"/>
          <p14:tracePt t="208881" x="2914650" y="2776538"/>
          <p14:tracePt t="208911" x="2932113" y="2711450"/>
          <p14:tracePt t="208938" x="2941638" y="2630488"/>
          <p14:tracePt t="208952" x="2959100" y="2593975"/>
          <p14:tracePt t="208968" x="2959100" y="2547938"/>
          <p14:tracePt t="208983" x="2959100" y="2520950"/>
          <p14:tracePt t="208997" x="2959100" y="2474913"/>
          <p14:tracePt t="209012" x="2959100" y="2428875"/>
          <p14:tracePt t="209026" x="2951163" y="2392363"/>
          <p14:tracePt t="209044" x="2932113" y="2355850"/>
          <p14:tracePt t="209058" x="2922588" y="2338388"/>
          <p14:tracePt t="209071" x="2895600" y="2301875"/>
          <p14:tracePt t="209086" x="2868613" y="2292350"/>
          <p14:tracePt t="209100" x="2832100" y="2265363"/>
          <p14:tracePt t="209126" x="2776538" y="2246313"/>
          <p14:tracePt t="209140" x="2713038" y="2228850"/>
          <p14:tracePt t="209154" x="2667000" y="2219325"/>
          <p14:tracePt t="209167" x="2603500" y="2209800"/>
          <p14:tracePt t="209181" x="2557463" y="2173288"/>
          <p14:tracePt t="209195" x="2540000" y="2173288"/>
          <p14:tracePt t="209195" x="2511425" y="2173288"/>
          <p14:tracePt t="209209" x="2493963" y="2173288"/>
          <p14:tracePt t="209237" x="2420938" y="2163763"/>
          <p14:tracePt t="209252" x="2374900" y="2163763"/>
          <p14:tracePt t="209267" x="2338388" y="2163763"/>
          <p14:tracePt t="209280" x="2311400" y="2163763"/>
          <p14:tracePt t="209295" x="2301875" y="2163763"/>
          <p14:tracePt t="209308" x="2274888" y="2173288"/>
          <p14:tracePt t="209324" x="2265363" y="2182813"/>
          <p14:tracePt t="209337" x="2247900" y="2192338"/>
          <p14:tracePt t="209352" x="2219325" y="2200275"/>
          <p14:tracePt t="209381" x="2192338" y="2236788"/>
          <p14:tracePt t="209407" x="2174875" y="2255838"/>
          <p14:tracePt t="209420" x="2165350" y="2265363"/>
          <p14:tracePt t="209435" x="2155825" y="2282825"/>
          <p14:tracePt t="209448" x="2136775" y="2309813"/>
          <p14:tracePt t="209465" x="2136775" y="2328863"/>
          <p14:tracePt t="209478" x="2136775" y="2338388"/>
          <p14:tracePt t="209494" x="2128838" y="2346325"/>
          <p14:tracePt t="209524" x="2119313" y="2382838"/>
          <p14:tracePt t="209553" x="2119313" y="2428875"/>
          <p14:tracePt t="209583" x="2119313" y="2455863"/>
          <p14:tracePt t="209613" x="2128838" y="2520950"/>
          <p14:tracePt t="209626" x="2136775" y="2538413"/>
          <p14:tracePt t="209642" x="2146300" y="2565400"/>
          <p14:tracePt t="209655" x="2155825" y="2593975"/>
          <p14:tracePt t="209673" x="2165350" y="2601913"/>
          <p14:tracePt t="211804" x="2146300" y="2638425"/>
          <p14:tracePt t="211817" x="2119313" y="2667000"/>
          <p14:tracePt t="211834" x="2082800" y="2703513"/>
          <p14:tracePt t="211864" x="2046288" y="2730500"/>
          <p14:tracePt t="211895" x="2000250" y="2757488"/>
          <p14:tracePt t="211895" x="1990725" y="2757488"/>
          <p14:tracePt t="211925" x="1927225" y="2776538"/>
          <p14:tracePt t="211953" x="1844675" y="2784475"/>
          <p14:tracePt t="211967" x="1800225" y="2784475"/>
          <p14:tracePt t="211983" x="1754188" y="2784475"/>
          <p14:tracePt t="211997" x="1717675" y="2784475"/>
          <p14:tracePt t="212014" x="1671638" y="2784475"/>
          <p14:tracePt t="212027" x="1625600" y="2757488"/>
          <p14:tracePt t="212045" x="1598613" y="2730500"/>
          <p14:tracePt t="212058" x="1562100" y="2674938"/>
          <p14:tracePt t="212087" x="1506538" y="2574925"/>
          <p14:tracePt t="212102" x="1489075" y="2501900"/>
          <p14:tracePt t="212116" x="1489075" y="2465388"/>
          <p14:tracePt t="212131" x="1479550" y="2392363"/>
          <p14:tracePt t="212146" x="1470025" y="2374900"/>
          <p14:tracePt t="212161" x="1470025" y="2346325"/>
          <p14:tracePt t="212174" x="1470025" y="2301875"/>
          <p14:tracePt t="212196" x="1470025" y="2273300"/>
          <p14:tracePt t="212210" x="1470025" y="2236788"/>
          <p14:tracePt t="212223" x="1479550" y="2200275"/>
          <p14:tracePt t="212250" x="1525588" y="2146300"/>
          <p14:tracePt t="212277" x="1589088" y="2109788"/>
          <p14:tracePt t="212290" x="1608138" y="2100263"/>
          <p14:tracePt t="212305" x="1681163" y="2082800"/>
          <p14:tracePt t="212318" x="1744663" y="2073275"/>
          <p14:tracePt t="212331" x="1800225" y="2054225"/>
          <p14:tracePt t="212357" x="1854200" y="2046288"/>
          <p14:tracePt t="212357" x="1890713" y="2046288"/>
          <p14:tracePt t="212370" x="1927225" y="2046288"/>
          <p14:tracePt t="212384" x="1990725" y="2046288"/>
          <p14:tracePt t="212397" x="2063750" y="2046288"/>
          <p14:tracePt t="212411" x="2128838" y="2046288"/>
          <p14:tracePt t="212423" x="2155825" y="2046288"/>
          <p14:tracePt t="212451" x="2219325" y="2046288"/>
          <p14:tracePt t="212477" x="2292350" y="2046288"/>
          <p14:tracePt t="212491" x="2328863" y="2046288"/>
          <p14:tracePt t="212505" x="2357438" y="2046288"/>
          <p14:tracePt t="212520" x="2374900" y="2046288"/>
          <p14:tracePt t="212534" x="2411413" y="2046288"/>
          <p14:tracePt t="212561" x="2474913" y="2046288"/>
          <p14:tracePt t="212589" x="2576513" y="2046288"/>
          <p14:tracePt t="212618" x="2603500" y="2046288"/>
          <p14:tracePt t="212630" x="2613025" y="2046288"/>
          <p14:tracePt t="212646" x="2630488" y="2046288"/>
          <p14:tracePt t="212660" x="2640013" y="2054225"/>
          <p14:tracePt t="212674" x="2649538" y="2063750"/>
          <p14:tracePt t="212690" x="2667000" y="2082800"/>
          <p14:tracePt t="212705" x="2676525" y="2100263"/>
          <p14:tracePt t="212719" x="2695575" y="2109788"/>
          <p14:tracePt t="212747" x="2732088" y="2146300"/>
          <p14:tracePt t="212762" x="2740025" y="2155825"/>
          <p14:tracePt t="212776" x="2740025" y="2163763"/>
          <p14:tracePt t="212791" x="2768600" y="2182813"/>
          <p14:tracePt t="212805" x="2776538" y="2192338"/>
          <p14:tracePt t="212820" x="2786063" y="2219325"/>
          <p14:tracePt t="212834" x="2795588" y="2246313"/>
          <p14:tracePt t="212848" x="2805113" y="2273300"/>
          <p14:tracePt t="212864" x="2813050" y="2309813"/>
          <p14:tracePt t="212893" x="2832100" y="2365375"/>
          <p14:tracePt t="212923" x="2841625" y="2411413"/>
          <p14:tracePt t="212953" x="2849563" y="2455863"/>
          <p14:tracePt t="212983" x="2849563" y="2520950"/>
          <p14:tracePt t="212999" x="2849563" y="2538413"/>
          <p14:tracePt t="213032" x="2849563" y="2593975"/>
          <p14:tracePt t="213063" x="2832100" y="2657475"/>
          <p14:tracePt t="213099" x="2768600" y="2740025"/>
          <p14:tracePt t="213113" x="2740025" y="2767013"/>
          <p14:tracePt t="213141" x="2713038" y="2794000"/>
          <p14:tracePt t="213169" x="2603500" y="2857500"/>
          <p14:tracePt t="213196" x="2447925" y="2894013"/>
          <p14:tracePt t="213210" x="2374900" y="2922588"/>
          <p14:tracePt t="213224" x="2347913" y="2922588"/>
          <p14:tracePt t="213237" x="2311400" y="2930525"/>
          <p14:tracePt t="213250" x="2247900" y="2930525"/>
          <p14:tracePt t="213279" x="2109788" y="2949575"/>
          <p14:tracePt t="213306" x="2000250" y="2949575"/>
          <p14:tracePt t="213320" x="1973263" y="2949575"/>
          <p14:tracePt t="213335" x="1927225" y="2949575"/>
          <p14:tracePt t="213348" x="1890713" y="2949575"/>
          <p14:tracePt t="213362" x="1836738" y="2940050"/>
          <p14:tracePt t="213375" x="1771650" y="2930525"/>
          <p14:tracePt t="213390" x="1698625" y="2922588"/>
          <p14:tracePt t="213418" x="1579563" y="2886075"/>
          <p14:tracePt t="213432" x="1552575" y="2876550"/>
          <p14:tracePt t="213447" x="1516063" y="2857500"/>
          <p14:tracePt t="213460" x="1498600" y="2849563"/>
          <p14:tracePt t="213474" x="1470025" y="2820988"/>
          <p14:tracePt t="213488" x="1443038" y="2803525"/>
          <p14:tracePt t="213507" x="1416050" y="2776538"/>
          <p14:tracePt t="213520" x="1397000" y="2747963"/>
          <p14:tracePt t="213535" x="1389063" y="2730500"/>
          <p14:tracePt t="213564" x="1360488" y="2638425"/>
          <p14:tracePt t="213592" x="1343025" y="2557463"/>
          <p14:tracePt t="213620" x="1316038" y="2492375"/>
          <p14:tracePt t="213648" x="1316038" y="2428875"/>
          <p14:tracePt t="213662" x="1316038" y="2392363"/>
          <p14:tracePt t="213678" x="1333500" y="2346325"/>
          <p14:tracePt t="213690" x="1343025" y="2319338"/>
          <p14:tracePt t="213707" x="1360488" y="2301875"/>
          <p14:tracePt t="213707" x="1370013" y="2282825"/>
          <p14:tracePt t="213722" x="1397000" y="2255838"/>
          <p14:tracePt t="213740" x="1443038" y="2200275"/>
          <p14:tracePt t="213753" x="1452563" y="2192338"/>
          <p14:tracePt t="213770" x="1498600" y="2163763"/>
          <p14:tracePt t="213783" x="1525588" y="2146300"/>
          <p14:tracePt t="213799" x="1571625" y="2127250"/>
          <p14:tracePt t="213813" x="1579563" y="2119313"/>
          <p14:tracePt t="213830" x="1635125" y="2100263"/>
          <p14:tracePt t="213842" x="1662113" y="2090738"/>
          <p14:tracePt t="213871" x="1771650" y="2082800"/>
          <p14:tracePt t="213901" x="1900238" y="2063750"/>
          <p14:tracePt t="213915" x="1973263" y="2063750"/>
          <p14:tracePt t="213931" x="2009775" y="2054225"/>
          <p14:tracePt t="213945" x="2082800" y="2054225"/>
          <p14:tracePt t="213959" x="2146300" y="2036763"/>
          <p14:tracePt t="213973" x="2174875" y="2036763"/>
          <p14:tracePt t="213987" x="2211388" y="2036763"/>
          <p14:tracePt t="214003" x="2255838" y="2027238"/>
          <p14:tracePt t="214018" x="2274888" y="2027238"/>
          <p14:tracePt t="214032" x="2284413" y="2027238"/>
          <p14:tracePt t="214054" x="2292350" y="2027238"/>
          <p14:tracePt t="214084" x="2301875" y="2027238"/>
          <p14:tracePt t="214098" x="2328863" y="2027238"/>
          <p14:tracePt t="214115" x="2338388" y="2046288"/>
          <p14:tracePt t="214128" x="2357438" y="2054225"/>
          <p14:tracePt t="214146" x="2384425" y="2082800"/>
          <p14:tracePt t="214160" x="2401888" y="2090738"/>
          <p14:tracePt t="214175" x="2420938" y="2109788"/>
          <p14:tracePt t="214189" x="2438400" y="2136775"/>
          <p14:tracePt t="214205" x="2447925" y="2163763"/>
          <p14:tracePt t="214233" x="2466975" y="2200275"/>
          <p14:tracePt t="214262" x="2484438" y="2236788"/>
          <p14:tracePt t="214289" x="2503488" y="2301875"/>
          <p14:tracePt t="214304" x="2511425" y="2338388"/>
          <p14:tracePt t="214320" x="2520950" y="2365375"/>
          <p14:tracePt t="214335" x="2520950" y="2392363"/>
          <p14:tracePt t="214351" x="2530475" y="2419350"/>
          <p14:tracePt t="214365" x="2540000" y="2455863"/>
          <p14:tracePt t="214382" x="2540000" y="2492375"/>
          <p14:tracePt t="214395" x="2540000" y="2511425"/>
          <p14:tracePt t="214411" x="2540000" y="2528888"/>
          <p14:tracePt t="214411" x="2540000" y="2538413"/>
          <p14:tracePt t="214424" x="2540000" y="2547938"/>
          <p14:tracePt t="214440" x="2540000" y="2574925"/>
          <p14:tracePt t="214453" x="2540000" y="2584450"/>
          <p14:tracePt t="214469" x="2540000" y="2593975"/>
          <p14:tracePt t="214483" x="2540000" y="2611438"/>
          <p14:tracePt t="214511" x="2530475" y="2657475"/>
          <p14:tracePt t="214539" x="2484438" y="2703513"/>
          <p14:tracePt t="214569" x="2447925" y="2740025"/>
          <p14:tracePt t="214585" x="2420938" y="2757488"/>
          <p14:tracePt t="214601" x="2384425" y="2776538"/>
          <p14:tracePt t="214614" x="2347913" y="2794000"/>
          <p14:tracePt t="214629" x="2311400" y="2803525"/>
          <p14:tracePt t="214643" x="2274888" y="2830513"/>
          <p14:tracePt t="214658" x="2238375" y="2849563"/>
          <p14:tracePt t="214672" x="2192338" y="2867025"/>
          <p14:tracePt t="214703" x="2109788" y="2894013"/>
          <p14:tracePt t="214732" x="2009775" y="2903538"/>
          <p14:tracePt t="214760" x="1936750" y="2913063"/>
          <p14:tracePt t="214790" x="1881188" y="2930525"/>
          <p14:tracePt t="214820" x="1844675" y="2940050"/>
          <p14:tracePt t="215039" x="1863725" y="2949575"/>
          <p14:tracePt t="215053" x="1900238" y="2968625"/>
          <p14:tracePt t="215068" x="1954213" y="2995613"/>
          <p14:tracePt t="215082" x="1982788" y="3013075"/>
          <p14:tracePt t="215097" x="2000250" y="3022600"/>
          <p14:tracePt t="215113" x="2092325" y="3068638"/>
          <p14:tracePt t="215128" x="2174875" y="3105150"/>
          <p14:tracePt t="215141" x="2265363" y="3151188"/>
          <p14:tracePt t="215155" x="2374900" y="3232150"/>
          <p14:tracePt t="215170" x="2457450" y="3268663"/>
          <p14:tracePt t="215185" x="2584450" y="3351213"/>
          <p14:tracePt t="215200" x="2732088" y="3433763"/>
          <p14:tracePt t="215228" x="2995613" y="3560763"/>
          <p14:tracePt t="215241" x="3114675" y="3597275"/>
          <p14:tracePt t="215241" x="3233738" y="3643313"/>
          <p14:tracePt t="215258" x="3489325" y="3716338"/>
          <p14:tracePt t="215271" x="3617913" y="3752850"/>
          <p14:tracePt t="215287" x="3910013" y="3798888"/>
          <p14:tracePt t="215301" x="4192588" y="3844925"/>
          <p14:tracePt t="215317" x="4476750" y="3871913"/>
          <p14:tracePt t="215329" x="4759325" y="3917950"/>
          <p14:tracePt t="215346" x="5024438" y="3944938"/>
          <p14:tracePt t="215373" x="5426075" y="3990975"/>
          <p14:tracePt t="215373" x="5535613" y="4017963"/>
          <p14:tracePt t="215403" x="5883275" y="4064000"/>
          <p14:tracePt t="215434" x="6311900" y="4146550"/>
          <p14:tracePt t="215463" x="6550025" y="4200525"/>
          <p14:tracePt t="215477" x="6650038" y="4219575"/>
          <p14:tracePt t="215493" x="6686550" y="4219575"/>
          <p14:tracePt t="215507" x="6696075" y="4219575"/>
          <p14:tracePt t="215524" x="6705600" y="4219575"/>
          <p14:tracePt t="215537" x="6713538" y="4219575"/>
          <p14:tracePt t="215553" x="6732588" y="4219575"/>
          <p14:tracePt t="215567" x="6759575" y="4200525"/>
          <p14:tracePt t="215583" x="6786563" y="4173538"/>
          <p14:tracePt t="215597" x="6823075" y="4146550"/>
          <p14:tracePt t="215614" x="6859588" y="4127500"/>
          <p14:tracePt t="215627" x="6896100" y="4127500"/>
          <p14:tracePt t="215643" x="6942138" y="4100513"/>
          <p14:tracePt t="215656" x="6961188" y="4100513"/>
          <p14:tracePt t="215672" x="7061200" y="4100513"/>
          <p14:tracePt t="215687" x="7143750" y="4100513"/>
          <p14:tracePt t="215703" x="7262813" y="4110038"/>
          <p14:tracePt t="215717" x="7399338" y="4127500"/>
          <p14:tracePt t="215733" x="7499350" y="4146550"/>
          <p14:tracePt t="215763" x="7591425" y="4164013"/>
          <p14:tracePt t="247379" x="7554913" y="4183063"/>
          <p14:tracePt t="247406" x="7518400" y="4191000"/>
          <p14:tracePt t="247420" x="7426325" y="4237038"/>
          <p14:tracePt t="247435" x="7362825" y="4256088"/>
          <p14:tracePt t="247449" x="7243763" y="4310063"/>
          <p14:tracePt t="247463" x="7161213" y="4337050"/>
          <p14:tracePt t="247480" x="7116763" y="4346575"/>
          <p14:tracePt t="247493" x="7097713" y="4356100"/>
          <p14:tracePt t="247522" x="6988175" y="4392613"/>
          <p14:tracePt t="247552" x="6842125" y="4419600"/>
          <p14:tracePt t="247581" x="6723063" y="4456113"/>
          <p14:tracePt t="247596" x="6659563" y="4465638"/>
          <p14:tracePt t="247610" x="6577013" y="4465638"/>
          <p14:tracePt t="247624" x="6494463" y="4465638"/>
          <p14:tracePt t="247638" x="6421438" y="4465638"/>
          <p14:tracePt t="247654" x="6367463" y="4465638"/>
          <p14:tracePt t="247669" x="6275388" y="4465638"/>
          <p14:tracePt t="247683" x="6192838" y="4465638"/>
          <p14:tracePt t="247699" x="6092825" y="4465638"/>
          <p14:tracePt t="247714" x="6056313" y="4465638"/>
          <p14:tracePt t="247729" x="5965825" y="4465638"/>
          <p14:tracePt t="247743" x="5827713" y="4465638"/>
          <p14:tracePt t="247772" x="5654675" y="4465638"/>
          <p14:tracePt t="247801" x="5445125" y="4465638"/>
          <p14:tracePt t="247830" x="5270500" y="4429125"/>
          <p14:tracePt t="247843" x="5197475" y="4429125"/>
          <p14:tracePt t="247858" x="5170488" y="4429125"/>
          <p14:tracePt t="247872" x="5106988" y="4429125"/>
          <p14:tracePt t="247888" x="5078413" y="4429125"/>
          <p14:tracePt t="247903" x="5051425" y="4429125"/>
          <p14:tracePt t="247920" x="5014913" y="4429125"/>
          <p14:tracePt t="247933" x="4987925" y="4429125"/>
          <p14:tracePt t="247950" x="4951413" y="4429125"/>
          <p14:tracePt t="247964" x="4887913" y="4438650"/>
          <p14:tracePt t="247980" x="4832350" y="4438650"/>
          <p14:tracePt t="247993" x="4776788" y="4438650"/>
          <p14:tracePt t="248009" x="4732338" y="4438650"/>
          <p14:tracePt t="248024" x="4695825" y="4438650"/>
          <p14:tracePt t="248041" x="4676775" y="4438650"/>
          <p14:tracePt t="248070" x="4659313" y="4446588"/>
          <p14:tracePt t="248435" x="4676775" y="4446588"/>
          <p14:tracePt t="248449" x="4686300" y="4446588"/>
          <p14:tracePt t="248545" x="4703763" y="4446588"/>
          <p14:tracePt t="248571" x="4713288" y="4446588"/>
          <p14:tracePt t="248602" x="4722813" y="4446588"/>
          <p14:tracePt t="248630" x="4732338" y="4446588"/>
          <p14:tracePt t="248657" x="4740275" y="4438650"/>
          <p14:tracePt t="276802" x="4768850" y="4429125"/>
          <p14:tracePt t="276831" x="4786313" y="4429125"/>
          <p14:tracePt t="276844" x="4795838" y="4429125"/>
          <p14:tracePt t="277049" x="4786313" y="4456113"/>
          <p14:tracePt t="277079" x="4768850" y="4475163"/>
          <p14:tracePt t="277093" x="4759325" y="4492625"/>
          <p14:tracePt t="277107" x="4749800" y="4502150"/>
          <p14:tracePt t="277122" x="4740275" y="4502150"/>
          <p14:tracePt t="277137" x="4732338" y="4529138"/>
          <p14:tracePt t="277153" x="4722813" y="4556125"/>
          <p14:tracePt t="277168" x="4703763" y="4584700"/>
          <p14:tracePt t="277183" x="4686300" y="4611688"/>
          <p14:tracePt t="277198" x="4667250" y="4621213"/>
          <p14:tracePt t="277213" x="4659313" y="4629150"/>
          <p14:tracePt t="277229" x="4659313" y="4638675"/>
          <p14:tracePt t="277243" x="4640263" y="4657725"/>
          <p14:tracePt t="277271" x="4622800" y="4675188"/>
          <p14:tracePt t="277301" x="4586288" y="4684713"/>
          <p14:tracePt t="277329" x="4576763" y="4702175"/>
          <p14:tracePt t="277342" x="4557713" y="4711700"/>
          <p14:tracePt t="277358" x="4549775" y="4721225"/>
          <p14:tracePt t="277372" x="4540250" y="4730750"/>
          <p14:tracePt t="277388" x="4513263" y="4748213"/>
          <p14:tracePt t="277402" x="4503738" y="4748213"/>
          <p14:tracePt t="277418" x="4484688" y="4757738"/>
          <p14:tracePt t="277432" x="4476750" y="4767263"/>
          <p14:tracePt t="277668" x="4494213" y="4767263"/>
          <p14:tracePt t="277697" x="4521200" y="4757738"/>
          <p14:tracePt t="277712" x="4557713" y="4757738"/>
          <p14:tracePt t="277740" x="4667250" y="4757738"/>
          <p14:tracePt t="277769" x="4822825" y="4757738"/>
          <p14:tracePt t="277798" x="4978400" y="4748213"/>
          <p14:tracePt t="277826" x="5114925" y="4748213"/>
          <p14:tracePt t="277838" x="5180013" y="4748213"/>
          <p14:tracePt t="277854" x="5280025" y="4748213"/>
          <p14:tracePt t="277869" x="5389563" y="4748213"/>
          <p14:tracePt t="277886" x="5489575" y="4748213"/>
          <p14:tracePt t="277900" x="5581650" y="4748213"/>
          <p14:tracePt t="277916" x="5691188" y="4748213"/>
          <p14:tracePt t="277930" x="5791200" y="4748213"/>
          <p14:tracePt t="277948" x="5900738" y="4748213"/>
          <p14:tracePt t="277961" x="6019800" y="4748213"/>
          <p14:tracePt t="277978" x="6092825" y="4748213"/>
          <p14:tracePt t="277979" x="6175375" y="4748213"/>
          <p14:tracePt t="277992" x="6265863" y="4748213"/>
          <p14:tracePt t="278020" x="6477000" y="4748213"/>
          <p14:tracePt t="278051" x="6705600" y="4748213"/>
          <p14:tracePt t="278079" x="6888163" y="4748213"/>
          <p14:tracePt t="278109" x="6997700" y="4748213"/>
          <p14:tracePt t="278123" x="7061200" y="4738688"/>
          <p14:tracePt t="278136" x="7080250" y="4738688"/>
          <p14:tracePt t="278151" x="7116763" y="4738688"/>
          <p14:tracePt t="278165" x="7134225" y="4730750"/>
          <p14:tracePt t="278179" x="7170738" y="4730750"/>
          <p14:tracePt t="278192" x="7189788" y="4730750"/>
          <p14:tracePt t="348219" x="7189788" y="4757738"/>
          <p14:tracePt t="348248" x="7153275" y="4913313"/>
          <p14:tracePt t="348277" x="7116763" y="5113338"/>
          <p14:tracePt t="348278" x="7107238" y="5195888"/>
          <p14:tracePt t="348305" x="7080250" y="5314950"/>
          <p14:tracePt t="348319" x="7051675" y="5434013"/>
          <p14:tracePt t="348333" x="7034213" y="5514975"/>
          <p14:tracePt t="348362" x="7015163" y="5561013"/>
          <p14:tracePt t="348388" x="7007225" y="5570538"/>
          <p14:tracePt t="348417" x="6997700" y="5597525"/>
          <p14:tracePt t="348418" x="6988175" y="5607050"/>
          <p14:tracePt t="348445" x="6969125" y="5634038"/>
          <p14:tracePt t="348460" x="6961188" y="5643563"/>
          <p14:tracePt t="348476" x="6942138" y="5670550"/>
          <p14:tracePt t="348490" x="6915150" y="5697538"/>
          <p14:tracePt t="348503" x="6878638" y="5743575"/>
          <p14:tracePt t="348519" x="6832600" y="5789613"/>
          <p14:tracePt t="348534" x="6786563" y="5843588"/>
          <p14:tracePt t="348549" x="6750050" y="5872163"/>
          <p14:tracePt t="348550" x="6696075" y="5926138"/>
          <p14:tracePt t="348579" x="6659563" y="5954713"/>
          <p14:tracePt t="348608" x="6632575" y="5981700"/>
          <p14:tracePt t="348690" x="6632575" y="5962650"/>
          <p14:tracePt t="348718" x="6623050" y="5918200"/>
          <p14:tracePt t="348749" x="6604000" y="5862638"/>
          <p14:tracePt t="348779" x="6604000" y="5843588"/>
          <p14:tracePt t="365569" x="6696075" y="5816600"/>
          <p14:tracePt t="365582" x="6723063" y="5807075"/>
          <p14:tracePt t="365742" x="6713538" y="5807075"/>
          <p14:tracePt t="365770" x="6705600" y="5816600"/>
          <p14:tracePt t="365801" x="6623050" y="5843588"/>
          <p14:tracePt t="365829" x="6477000" y="5899150"/>
          <p14:tracePt t="365860" x="6275388" y="5954713"/>
          <p14:tracePt t="365875" x="6184900" y="5991225"/>
          <p14:tracePt t="365890" x="6038850" y="6027738"/>
          <p14:tracePt t="365904" x="5919788" y="6064250"/>
          <p14:tracePt t="365920" x="5754688" y="6108700"/>
          <p14:tracePt t="365935" x="5599113" y="6145213"/>
          <p14:tracePt t="365950" x="5445125" y="6173788"/>
          <p14:tracePt t="365964" x="5362575" y="6191250"/>
          <p14:tracePt t="365978" x="5297488" y="6200775"/>
          <p14:tracePt t="365992" x="5180013" y="6227763"/>
          <p14:tracePt t="366020" x="5005388" y="6254750"/>
          <p14:tracePt t="366038" x="4960938" y="6264275"/>
          <p14:tracePt t="366054" x="4895850" y="6273800"/>
          <p14:tracePt t="366075" x="4878388" y="6283325"/>
          <p14:tracePt t="366087" x="4841875" y="6283325"/>
          <p14:tracePt t="366104" x="4795838" y="6300788"/>
          <p14:tracePt t="366118" x="4749800" y="6319838"/>
          <p14:tracePt t="366135" x="4722813" y="6327775"/>
          <p14:tracePt t="366148" x="4695825" y="6337300"/>
          <p14:tracePt t="366165" x="4676775" y="6337300"/>
          <p14:tracePt t="366178" x="4649788" y="6337300"/>
          <p14:tracePt t="366194" x="4630738" y="6337300"/>
          <p14:tracePt t="366222" x="4603750" y="6356350"/>
          <p14:tracePt t="366252" x="4594225" y="6364288"/>
          <p14:tracePt t="367643" x="4567238" y="6373813"/>
          <p14:tracePt t="367658" x="4513263" y="6392863"/>
          <p14:tracePt t="367686" x="4375150" y="6437313"/>
          <p14:tracePt t="367699" x="4348163" y="6446838"/>
          <p14:tracePt t="367715" x="4256088" y="6465888"/>
          <p14:tracePt t="367728" x="4156075" y="6492875"/>
          <p14:tracePt t="367745" x="4073525" y="6510338"/>
          <p14:tracePt t="367759" x="4000500" y="6529388"/>
          <p14:tracePt t="367774" x="3919538" y="6546850"/>
          <p14:tracePt t="367788" x="3863975" y="6546850"/>
          <p14:tracePt t="367805" x="3790950" y="6565900"/>
          <p14:tracePt t="367819" x="3727450" y="6575425"/>
          <p14:tracePt t="367835" x="3635375" y="6592888"/>
          <p14:tracePt t="367850" x="3562350" y="6611938"/>
          <p14:tracePt t="367867" x="3508375" y="6619875"/>
          <p14:tracePt t="367881" x="3471863" y="6629400"/>
          <p14:tracePt t="367881" x="3443288" y="6629400"/>
          <p14:tracePt t="367898" x="3398838" y="6638925"/>
          <p14:tracePt t="367912" x="3379788" y="6638925"/>
          <p14:tracePt t="367929" x="3343275" y="6648450"/>
          <p14:tracePt t="367943" x="3306763" y="6648450"/>
          <p14:tracePt t="367959" x="3270250" y="6648450"/>
          <p14:tracePt t="367972" x="3260725" y="6648450"/>
          <p14:tracePt t="367988" x="3233738" y="6648450"/>
          <p14:tracePt t="368003" x="3206750" y="6648450"/>
          <p14:tracePt t="368018" x="3178175" y="6648450"/>
          <p14:tracePt t="368032" x="3151188" y="6648450"/>
          <p14:tracePt t="368049" x="3124200" y="6648450"/>
          <p14:tracePt t="368079" x="3097213" y="6648450"/>
          <p14:tracePt t="368115" x="3087688" y="6638925"/>
          <p14:tracePt t="368129" x="3087688" y="6619875"/>
          <p14:tracePt t="368143" x="3078163" y="6611938"/>
          <p14:tracePt t="368158" x="3078163" y="6602413"/>
          <p14:tracePt t="368172" x="3068638" y="6592888"/>
          <p14:tracePt t="368214" x="3060700" y="6575425"/>
          <p14:tracePt t="368243" x="3060700" y="6556375"/>
          <p14:tracePt t="368255" x="3060700" y="6538913"/>
          <p14:tracePt t="368271" x="3060700" y="6519863"/>
          <p14:tracePt t="368285" x="3051175" y="6519863"/>
          <p14:tracePt t="368301" x="3051175" y="6502400"/>
          <p14:tracePt t="368314" x="3051175" y="6492875"/>
          <p14:tracePt t="368330" x="3051175" y="6465888"/>
          <p14:tracePt t="368359" x="3051175" y="6446838"/>
          <p14:tracePt t="368388" x="3051175" y="6429375"/>
          <p14:tracePt t="368418" x="3051175" y="6400800"/>
          <p14:tracePt t="368448" x="3051175" y="6364288"/>
          <p14:tracePt t="368461" x="3051175" y="6356350"/>
          <p14:tracePt t="368477" x="3051175" y="6346825"/>
          <p14:tracePt t="368491" x="3051175" y="6337300"/>
          <p14:tracePt t="368506" x="3051175" y="6327775"/>
          <p14:tracePt t="368520" x="3051175" y="6319838"/>
          <p14:tracePt t="368562" x="3060700" y="6319838"/>
          <p14:tracePt t="368589" x="3068638" y="6310313"/>
          <p14:tracePt t="368618" x="3078163" y="6300788"/>
          <p14:tracePt t="368632" x="3087688" y="6283325"/>
          <p14:tracePt t="368649" x="3097213" y="6264275"/>
          <p14:tracePt t="368663" x="3097213" y="6254750"/>
          <p14:tracePt t="368680" x="3105150" y="6246813"/>
          <p14:tracePt t="368711" x="3114675" y="6237288"/>
          <p14:tracePt t="368711" x="3124200" y="6237288"/>
          <p14:tracePt t="368739" x="3141663" y="6237288"/>
          <p14:tracePt t="368753" x="3151188" y="6237288"/>
          <p14:tracePt t="368769" x="3160713" y="6237288"/>
          <p14:tracePt t="368784" x="3178175" y="6237288"/>
          <p14:tracePt t="368800" x="3214688" y="6237288"/>
          <p14:tracePt t="368813" x="3233738" y="6237288"/>
          <p14:tracePt t="368830" x="3260725" y="6237288"/>
          <p14:tracePt t="368859" x="3270250" y="6237288"/>
          <p14:tracePt t="368928" x="3279775" y="6237288"/>
          <p14:tracePt t="368956" x="3289300" y="6237288"/>
          <p14:tracePt t="369000" x="3306763" y="6237288"/>
          <p14:tracePt t="369048" x="3325813" y="6237288"/>
          <p14:tracePt t="369063" x="3333750" y="6237288"/>
          <p14:tracePt t="369092" x="3343275" y="6237288"/>
          <p14:tracePt t="369121" x="3352800" y="6237288"/>
          <p14:tracePt t="369135" x="3362325" y="6246813"/>
          <p14:tracePt t="369150" x="3370263" y="6254750"/>
          <p14:tracePt t="369165" x="3379788" y="6264275"/>
          <p14:tracePt t="369180" x="3389313" y="6273800"/>
          <p14:tracePt t="369195" x="3398838" y="6273800"/>
          <p14:tracePt t="369224" x="3416300" y="6291263"/>
          <p14:tracePt t="369252" x="3425825" y="6291263"/>
          <p14:tracePt t="369268" x="3435350" y="6300788"/>
          <p14:tracePt t="369284" x="3443288" y="6310313"/>
          <p14:tracePt t="369299" x="3452813" y="6327775"/>
          <p14:tracePt t="369314" x="3462338" y="6337300"/>
          <p14:tracePt t="369330" x="3471863" y="6346825"/>
          <p14:tracePt t="369344" x="3471863" y="6356350"/>
          <p14:tracePt t="369359" x="3479800" y="6356350"/>
          <p14:tracePt t="369388" x="3489325" y="6383338"/>
          <p14:tracePt t="369419" x="3498850" y="6419850"/>
          <p14:tracePt t="369448" x="3498850" y="6437313"/>
          <p14:tracePt t="369476" x="3498850" y="6465888"/>
          <p14:tracePt t="369491" x="3498850" y="6483350"/>
          <p14:tracePt t="369506" x="3498850" y="6502400"/>
          <p14:tracePt t="369521" x="3498850" y="6510338"/>
          <p14:tracePt t="369535" x="3498850" y="6529388"/>
          <p14:tracePt t="369550" x="3498850" y="6556375"/>
          <p14:tracePt t="369565" x="3489325" y="6575425"/>
          <p14:tracePt t="369580" x="3471863" y="6592888"/>
          <p14:tracePt t="369595" x="3462338" y="6611938"/>
          <p14:tracePt t="369610" x="3452813" y="6629400"/>
          <p14:tracePt t="369639" x="3416300" y="6665913"/>
          <p14:tracePt t="369668" x="3398838" y="6675438"/>
          <p14:tracePt t="369696" x="3343275" y="6692900"/>
          <p14:tracePt t="369709" x="3316288" y="6702425"/>
          <p14:tracePt t="369725" x="3297238" y="6702425"/>
          <p14:tracePt t="369739" x="3279775" y="6711950"/>
          <p14:tracePt t="369755" x="3270250" y="6711950"/>
          <p14:tracePt t="369769" x="3260725" y="6711950"/>
          <p14:tracePt t="369785" x="3233738" y="6711950"/>
          <p14:tracePt t="369798" x="3224213" y="6711950"/>
          <p14:tracePt t="369814" x="3214688" y="6711950"/>
          <p14:tracePt t="369828" x="3187700" y="6711950"/>
          <p14:tracePt t="369844" x="3170238" y="6692900"/>
          <p14:tracePt t="369857" x="3160713" y="6692900"/>
          <p14:tracePt t="369873" x="3141663" y="6675438"/>
          <p14:tracePt t="369902" x="3105150" y="6648450"/>
          <p14:tracePt t="369915" x="3105150" y="6638925"/>
          <p14:tracePt t="369932" x="3097213" y="6619875"/>
          <p14:tracePt t="369948" x="3087688" y="6602413"/>
          <p14:tracePt t="369977" x="3068638" y="6556375"/>
          <p14:tracePt t="370004" x="3068638" y="6538913"/>
          <p14:tracePt t="370018" x="3068638" y="6519863"/>
          <p14:tracePt t="370032" x="3068638" y="6502400"/>
          <p14:tracePt t="370062" x="3068638" y="6456363"/>
          <p14:tracePt t="370090" x="3068638" y="6429375"/>
          <p14:tracePt t="370118" x="3078163" y="6392863"/>
          <p14:tracePt t="370146" x="3097213" y="6364288"/>
          <p14:tracePt t="370160" x="3097213" y="6346825"/>
          <p14:tracePt t="370175" x="3097213" y="6337300"/>
          <p14:tracePt t="370188" x="3105150" y="6319838"/>
          <p14:tracePt t="370205" x="3105150" y="6310313"/>
          <p14:tracePt t="370218" x="3114675" y="6291263"/>
          <p14:tracePt t="370234" x="3133725" y="6283325"/>
          <p14:tracePt t="370263" x="3141663" y="6273800"/>
          <p14:tracePt t="370278" x="3151188" y="6264275"/>
          <p14:tracePt t="370308" x="3170238" y="6246813"/>
          <p14:tracePt t="370336" x="3197225" y="6227763"/>
          <p14:tracePt t="370381" x="3206750" y="6227763"/>
          <p14:tracePt t="370394" x="3214688" y="6227763"/>
          <p14:tracePt t="370410" x="3233738" y="6227763"/>
          <p14:tracePt t="370438" x="3243263" y="6227763"/>
          <p14:tracePt t="370467" x="3252788" y="6227763"/>
          <p14:tracePt t="370481" x="3260725" y="6227763"/>
          <p14:tracePt t="370509" x="3270250" y="6227763"/>
          <p14:tracePt t="370551" x="3279775" y="6227763"/>
          <p14:tracePt t="370580" x="3289300" y="6227763"/>
          <p14:tracePt t="370619" x="3297238" y="6227763"/>
          <p14:tracePt t="370648" x="3306763" y="6227763"/>
          <p14:tracePt t="370692" x="3316288" y="6237288"/>
          <p14:tracePt t="370705" x="3325813" y="6246813"/>
          <p14:tracePt t="370734" x="3325813" y="6254750"/>
          <p14:tracePt t="370748" x="3333750" y="6264275"/>
          <p14:tracePt t="370805" x="3343275" y="6273800"/>
          <p14:tracePt t="370818" x="3352800" y="6273800"/>
          <p14:tracePt t="370835" x="3362325" y="6300788"/>
          <p14:tracePt t="370849" x="3370263" y="6310313"/>
          <p14:tracePt t="370866" x="3379788" y="6337300"/>
          <p14:tracePt t="370879" x="3379788" y="6346825"/>
          <p14:tracePt t="370895" x="3389313" y="6373813"/>
          <p14:tracePt t="370924" x="3389313" y="6383338"/>
          <p14:tracePt t="370943" x="3398838" y="6400800"/>
          <p14:tracePt t="370957" x="3406775" y="6410325"/>
          <p14:tracePt t="370972" x="3406775" y="6419850"/>
          <p14:tracePt t="370987" x="3416300" y="6437313"/>
          <p14:tracePt t="371001" x="3416300" y="6446838"/>
          <p14:tracePt t="371001" x="3425825" y="6465888"/>
          <p14:tracePt t="371016" x="3425825" y="6473825"/>
          <p14:tracePt t="371030" x="3435350" y="6492875"/>
          <p14:tracePt t="371045" x="3443288" y="6519863"/>
          <p14:tracePt t="371059" x="3452813" y="6546850"/>
          <p14:tracePt t="371086" x="3462338" y="6583363"/>
          <p14:tracePt t="371099" x="3471863" y="6602413"/>
          <p14:tracePt t="371115" x="3479800" y="6611938"/>
          <p14:tracePt t="371195" x="3498850" y="6611938"/>
          <p14:tracePt t="371224" x="3516313" y="6611938"/>
          <p14:tracePt t="371237" x="3535363" y="6611938"/>
          <p14:tracePt t="371253" x="3562350" y="6602413"/>
          <p14:tracePt t="371266" x="3589338" y="6592888"/>
          <p14:tracePt t="371283" x="3598863" y="6575425"/>
          <p14:tracePt t="371296" x="3625850" y="6556375"/>
          <p14:tracePt t="371312" x="3654425" y="6538913"/>
          <p14:tracePt t="371339" x="3681413" y="6529388"/>
          <p14:tracePt t="371339" x="3698875" y="6510338"/>
          <p14:tracePt t="371367" x="3744913" y="6473825"/>
          <p14:tracePt t="371397" x="3763963" y="6446838"/>
          <p14:tracePt t="371505" x="3773488" y="6437313"/>
          <p14:tracePt t="371518" x="3773488" y="6429375"/>
          <p14:tracePt t="371534" x="3781425" y="6419850"/>
          <p14:tracePt t="371670" x="3773488" y="6429375"/>
          <p14:tracePt t="371683" x="3773488" y="6437313"/>
          <p14:tracePt t="371699" x="3763963" y="6456363"/>
          <p14:tracePt t="371729" x="3754438" y="6483350"/>
          <p14:tracePt t="371757" x="3754438" y="6502400"/>
          <p14:tracePt t="371785" x="3754438" y="6510338"/>
          <p14:tracePt t="371797" x="3754438" y="6529388"/>
          <p14:tracePt t="371814" x="3754438" y="6538913"/>
          <p14:tracePt t="371828" x="3754438" y="6546850"/>
          <p14:tracePt t="371859" x="3773488" y="6556375"/>
          <p14:tracePt t="371901" x="3781425" y="6556375"/>
          <p14:tracePt t="371948" x="3790950" y="6556375"/>
          <p14:tracePt t="372374" x="3800475" y="6556375"/>
          <p14:tracePt t="372402" x="3800475" y="6538913"/>
          <p14:tracePt t="372432" x="3800475" y="6465888"/>
          <p14:tracePt t="372462" x="3810000" y="6383338"/>
          <p14:tracePt t="372491" x="3810000" y="6327775"/>
          <p14:tracePt t="372503" x="3810000" y="6319838"/>
          <p14:tracePt t="372518" x="3810000" y="6310313"/>
          <p14:tracePt t="372531" x="3810000" y="6291263"/>
          <p14:tracePt t="372547" x="3810000" y="6283325"/>
          <p14:tracePt t="372574" x="3810000" y="6273800"/>
          <p14:tracePt t="372628" x="3810000" y="6264275"/>
          <p14:tracePt t="372798" x="3810000" y="6273800"/>
          <p14:tracePt t="372813" x="3810000" y="6310313"/>
          <p14:tracePt t="372828" x="3810000" y="6337300"/>
          <p14:tracePt t="372842" x="3810000" y="6373813"/>
          <p14:tracePt t="372855" x="3817938" y="6392863"/>
          <p14:tracePt t="372869" x="3817938" y="6410325"/>
          <p14:tracePt t="372899" x="3827463" y="6456363"/>
          <p14:tracePt t="372927" x="3836988" y="6510338"/>
          <p14:tracePt t="372955" x="3854450" y="6575425"/>
          <p14:tracePt t="372970" x="3854450" y="6592888"/>
          <p14:tracePt t="372985" x="3854450" y="6619875"/>
          <p14:tracePt t="372999" x="3854450" y="6629400"/>
          <p14:tracePt t="373015" x="3854450" y="6648450"/>
          <p14:tracePt t="373028" x="3854450" y="6656388"/>
          <p14:tracePt t="373044" x="3863975" y="6684963"/>
          <p14:tracePt t="373058" x="3863975" y="6692900"/>
          <p14:tracePt t="373073" x="3863975" y="6702425"/>
          <p14:tracePt t="373089" x="3873500" y="6711950"/>
          <p14:tracePt t="373148" x="3873500" y="6721475"/>
          <p14:tracePt t="373176" x="3883025" y="6729413"/>
          <p14:tracePt t="373203" x="3900488" y="6738938"/>
          <p14:tracePt t="373218" x="3937000" y="6738938"/>
          <p14:tracePt t="373232" x="3983038" y="6748463"/>
          <p14:tracePt t="373245" x="4037013" y="6748463"/>
          <p14:tracePt t="373259" x="4092575" y="6748463"/>
          <p14:tracePt t="373286" x="4192588" y="6748463"/>
          <p14:tracePt t="373300" x="4229100" y="6748463"/>
          <p14:tracePt t="373314" x="4284663" y="6748463"/>
          <p14:tracePt t="373327" x="4348163" y="6748463"/>
          <p14:tracePt t="373341" x="4403725" y="6748463"/>
          <p14:tracePt t="373354" x="4467225" y="6748463"/>
          <p14:tracePt t="373370" x="4513263" y="6748463"/>
          <p14:tracePt t="373383" x="4530725" y="6748463"/>
          <p14:tracePt t="373408" x="4586288" y="6738938"/>
          <p14:tracePt t="373421" x="4613275" y="6729413"/>
          <p14:tracePt t="373437" x="4640263" y="6729413"/>
          <p14:tracePt t="373450" x="4649788" y="6721475"/>
          <p14:tracePt t="373463" x="4659313" y="6721475"/>
          <p14:tracePt t="373489" x="4667250" y="6711950"/>
          <p14:tracePt t="373516" x="4676775" y="6702425"/>
          <p14:tracePt t="373567" x="4686300" y="6648450"/>
          <p14:tracePt t="373579" x="4695825" y="6629400"/>
          <p14:tracePt t="373594" x="4695825" y="6592888"/>
          <p14:tracePt t="373606" x="4695825" y="6583363"/>
          <p14:tracePt t="373622" x="4703763" y="6546850"/>
          <p14:tracePt t="373634" x="4703763" y="6519863"/>
          <p14:tracePt t="373649" x="4713288" y="6492875"/>
          <p14:tracePt t="373674" x="4713288" y="6437313"/>
          <p14:tracePt t="373688" x="4713288" y="6419850"/>
          <p14:tracePt t="373703" x="4713288" y="6410325"/>
          <p14:tracePt t="373716" x="4713288" y="6392863"/>
          <p14:tracePt t="373731" x="4713288" y="6364288"/>
          <p14:tracePt t="373744" x="4713288" y="6337300"/>
          <p14:tracePt t="373759" x="4713288" y="6327775"/>
          <p14:tracePt t="373772" x="4713288" y="6300788"/>
          <p14:tracePt t="373788" x="4713288" y="6283325"/>
          <p14:tracePt t="373817" x="4713288" y="6264275"/>
          <p14:tracePt t="373858" x="4703763" y="6246813"/>
          <p14:tracePt t="373872" x="4695825" y="6237288"/>
          <p14:tracePt t="373925" x="4686300" y="6227763"/>
          <p14:tracePt t="373953" x="4686300" y="6218238"/>
          <p14:tracePt t="373966" x="4676775" y="6218238"/>
          <p14:tracePt t="373981" x="4649788" y="6218238"/>
          <p14:tracePt t="373994" x="4622800" y="6210300"/>
          <p14:tracePt t="374009" x="4613275" y="6210300"/>
          <p14:tracePt t="374009" x="4594225" y="6210300"/>
          <p14:tracePt t="374022" x="4576763" y="6200775"/>
          <p14:tracePt t="374039" x="4557713" y="6200775"/>
          <p14:tracePt t="374067" x="4484688" y="6200775"/>
          <p14:tracePt t="374097" x="4403725" y="6200775"/>
          <p14:tracePt t="374124" x="4330700" y="6200775"/>
          <p14:tracePt t="374139" x="4284663" y="6200775"/>
          <p14:tracePt t="374153" x="4265613" y="6200775"/>
          <p14:tracePt t="374167" x="4238625" y="6200775"/>
          <p14:tracePt t="374181" x="4219575" y="6200775"/>
          <p14:tracePt t="374209" x="4175125" y="6200775"/>
          <p14:tracePt t="374236" x="4110038" y="6200775"/>
          <p14:tracePt t="374250" x="4056063" y="6200775"/>
          <p14:tracePt t="374264" x="4037013" y="6200775"/>
          <p14:tracePt t="374279" x="4000500" y="6210300"/>
          <p14:tracePt t="374293" x="3973513" y="6210300"/>
          <p14:tracePt t="374307" x="3937000" y="6210300"/>
          <p14:tracePt t="374321" x="3910013" y="6218238"/>
          <p14:tracePt t="374349" x="3873500" y="6218238"/>
          <p14:tracePt t="374454" x="3854450" y="6218238"/>
          <p14:tracePt t="374468" x="3854450" y="6227763"/>
          <p14:tracePt t="374576" x="3846513" y="6227763"/>
          <p14:tracePt t="374587" x="3836988" y="6237288"/>
          <p14:tracePt t="374657" x="3817938" y="6254750"/>
          <p14:tracePt t="374686" x="3810000" y="6273800"/>
          <p14:tracePt t="374699" x="3810000" y="6283325"/>
          <p14:tracePt t="374699" x="3810000" y="6291263"/>
          <p14:tracePt t="374715" x="3810000" y="6319838"/>
          <p14:tracePt t="374729" x="3810000" y="6327775"/>
          <p14:tracePt t="374746" x="3810000" y="6356350"/>
          <p14:tracePt t="374758" x="3810000" y="6364288"/>
          <p14:tracePt t="374773" x="3810000" y="6392863"/>
          <p14:tracePt t="374787" x="3810000" y="6410325"/>
          <p14:tracePt t="374805" x="3810000" y="6437313"/>
          <p14:tracePt t="374818" x="3810000" y="6446838"/>
          <p14:tracePt t="374844" x="3810000" y="6492875"/>
          <p14:tracePt t="374859" x="3810000" y="6502400"/>
          <p14:tracePt t="374872" x="3810000" y="6510338"/>
          <p14:tracePt t="374887" x="3810000" y="6519863"/>
          <p14:tracePt t="374903" x="3817938" y="6519863"/>
          <p14:tracePt t="374933" x="3827463" y="6538913"/>
          <p14:tracePt t="374962" x="3836988" y="6565900"/>
          <p14:tracePt t="374977" x="3846513" y="6575425"/>
          <p14:tracePt t="374991" x="3846513" y="6583363"/>
          <p14:tracePt t="375021" x="3873500" y="6592888"/>
          <p14:tracePt t="375042" x="3900488" y="6592888"/>
          <p14:tracePt t="375057" x="3937000" y="6602413"/>
          <p14:tracePt t="375070" x="3963988" y="6602413"/>
          <p14:tracePt t="375099" x="4000500" y="6611938"/>
          <p14:tracePt t="375125" x="4037013" y="6611938"/>
          <p14:tracePt t="375138" x="4065588" y="6611938"/>
          <p14:tracePt t="375154" x="4073525" y="6611938"/>
          <p14:tracePt t="375167" x="4102100" y="6611938"/>
          <p14:tracePt t="375181" x="4129088" y="6611938"/>
          <p14:tracePt t="375194" x="4138613" y="6611938"/>
          <p14:tracePt t="375208" x="4175125" y="6611938"/>
          <p14:tracePt t="375234" x="4229100" y="6611938"/>
          <p14:tracePt t="375247" x="4265613" y="6611938"/>
          <p14:tracePt t="375261" x="4321175" y="6611938"/>
          <p14:tracePt t="375274" x="4338638" y="6611938"/>
          <p14:tracePt t="375288" x="4384675" y="6602413"/>
          <p14:tracePt t="375301" x="4394200" y="6602413"/>
          <p14:tracePt t="375327" x="4448175" y="6583363"/>
          <p14:tracePt t="375354" x="4484688" y="6583363"/>
          <p14:tracePt t="375367" x="4494213" y="6583363"/>
          <p14:tracePt t="375496" x="4503738" y="6583363"/>
          <p14:tracePt t="377335" x="4503738" y="6575425"/>
          <p14:tracePt t="377664" x="4484688" y="6575425"/>
          <p14:tracePt t="377746" x="4476750" y="6575425"/>
          <p14:tracePt t="377800" x="4448175" y="6583363"/>
          <p14:tracePt t="377829" x="4430713" y="6592888"/>
          <p14:tracePt t="377884" x="4421188" y="6592888"/>
          <p14:tracePt t="377899" x="4411663" y="6602413"/>
          <p14:tracePt t="377928" x="4403725" y="6602413"/>
          <p14:tracePt t="377941" x="4384675" y="6619875"/>
          <p14:tracePt t="377969" x="4357688" y="6648450"/>
          <p14:tracePt t="377998" x="4330700" y="6656388"/>
          <p14:tracePt t="378027" x="4275138" y="6692900"/>
          <p14:tracePt t="378055" x="4165600" y="6775450"/>
          <p14:tracePt t="378070" x="4102100" y="681196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F6AB4E-052E-44D1-B092-AA1AEEC4C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0472" y="4657655"/>
            <a:ext cx="5684955" cy="21716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28600"/>
                <a:ext cx="8229600" cy="1143000"/>
              </a:xfrm>
            </p:spPr>
            <p:txBody>
              <a:bodyPr>
                <a:normAutofit fontScale="90000"/>
              </a:bodyPr>
              <a:lstStyle/>
              <a:p>
                <a:pPr/>
                <a:r>
                  <a:rPr lang="en-US" sz="3600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Indirektno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merene</a:t>
                </a:r>
                <a:r>
                  <a:rPr lang="en-US" sz="3600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veli</a:t>
                </a:r>
                <a:r>
                  <a:rPr lang="sr-Latn-RS" sz="3600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čine</a:t>
                </a:r>
                <a:br>
                  <a:rPr lang="sr-Latn-RS" sz="3600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𝒚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𝒚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𝒂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𝒃</m:t>
                      </m:r>
                      <m:r>
                        <a:rPr lang="sr-Latn-RS" sz="36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28600"/>
                <a:ext cx="8229600" cy="1143000"/>
              </a:xfrm>
              <a:blipFill>
                <a:blip r:embed="rId6"/>
                <a:stretch>
                  <a:fillRect t="-3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AAC29658-F470-4864-8BB6-112BAFDBF8AB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89BEA751-A66C-47E0-9490-6AE75B514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B63652B-DFBF-4885-93CD-6C61EA52C7E2}"/>
                  </a:ext>
                </a:extLst>
              </p:cNvPr>
              <p:cNvSpPr/>
              <p:nvPr/>
            </p:nvSpPr>
            <p:spPr>
              <a:xfrm>
                <a:off x="457200" y="1644429"/>
                <a:ext cx="8534400" cy="2212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1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sr-Latn-RS" sz="1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𝑎𝑏</m:t>
                        </m:r>
                      </m:sub>
                    </m:sSub>
                    <m:r>
                      <a:rPr lang="sr-Latn-RS" sz="19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19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sr-Latn-RS" sz="19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sr-Latn-RS" sz="1900" dirty="0">
                    <a:solidFill>
                      <a:schemeClr val="tx1"/>
                    </a:solidFill>
                  </a:rPr>
                  <a:t>veličine </a:t>
                </a:r>
                <a14:m>
                  <m:oMath xmlns:m="http://schemas.openxmlformats.org/officeDocument/2006/math">
                    <m:r>
                      <a:rPr lang="sr-Latn-RS" sz="19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sr-Latn-RS" sz="1900" dirty="0">
                    <a:solidFill>
                      <a:schemeClr val="tx1"/>
                    </a:solidFill>
                  </a:rPr>
                  <a:t> i </a:t>
                </a:r>
                <a14:m>
                  <m:oMath xmlns:m="http://schemas.openxmlformats.org/officeDocument/2006/math">
                    <m:r>
                      <a:rPr lang="sr-Latn-RS" sz="19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sr-Latn-RS" sz="1900" dirty="0">
                    <a:solidFill>
                      <a:schemeClr val="tx1"/>
                    </a:solidFill>
                  </a:rPr>
                  <a:t> nisu korelisane</a:t>
                </a:r>
              </a:p>
              <a:p>
                <a:pPr marL="342900" indent="-342900"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1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sr-Latn-RS" sz="1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𝑎𝑏</m:t>
                        </m:r>
                      </m:sub>
                    </m:sSub>
                    <m:r>
                      <a:rPr lang="en-US" sz="19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9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sr-Latn-RS" sz="19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sr-Latn-RS" sz="1900" dirty="0">
                    <a:solidFill>
                      <a:schemeClr val="tx1"/>
                    </a:solidFill>
                  </a:rPr>
                  <a:t>veličine </a:t>
                </a:r>
                <a14:m>
                  <m:oMath xmlns:m="http://schemas.openxmlformats.org/officeDocument/2006/math">
                    <m:r>
                      <a:rPr lang="sr-Latn-RS" sz="19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sr-Latn-RS" sz="1900" dirty="0">
                    <a:solidFill>
                      <a:schemeClr val="tx1"/>
                    </a:solidFill>
                  </a:rPr>
                  <a:t> i </a:t>
                </a:r>
                <a14:m>
                  <m:oMath xmlns:m="http://schemas.openxmlformats.org/officeDocument/2006/math">
                    <m:r>
                      <a:rPr lang="sr-Latn-RS" sz="19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sr-Latn-RS" sz="1900" dirty="0">
                    <a:solidFill>
                      <a:schemeClr val="tx1"/>
                    </a:solidFill>
                  </a:rPr>
                  <a:t> korelisane, i to tim jače što je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1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sr-Latn-RS" sz="1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𝑎𝑏</m:t>
                        </m:r>
                      </m:sub>
                    </m:sSub>
                  </m:oMath>
                </a14:m>
                <a:r>
                  <a:rPr lang="sr-Latn-RS" sz="1900" dirty="0">
                    <a:solidFill>
                      <a:schemeClr val="tx1"/>
                    </a:solidFill>
                  </a:rPr>
                  <a:t> veće</a:t>
                </a:r>
              </a:p>
              <a:p>
                <a:pPr marL="342900" indent="-342900"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1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sr-Latn-RS" sz="1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𝑎𝑏</m:t>
                        </m:r>
                      </m:sub>
                    </m:sSub>
                    <m:r>
                      <a:rPr lang="en-US" sz="19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9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sr-Latn-RS" sz="1900" dirty="0">
                    <a:solidFill>
                      <a:schemeClr val="tx1"/>
                    </a:solidFill>
                  </a:rPr>
                  <a:t> veličine </a:t>
                </a:r>
                <a14:m>
                  <m:oMath xmlns:m="http://schemas.openxmlformats.org/officeDocument/2006/math">
                    <m:r>
                      <a:rPr lang="sr-Latn-RS" sz="19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sr-Latn-RS" sz="1900" dirty="0">
                    <a:solidFill>
                      <a:schemeClr val="tx1"/>
                    </a:solidFill>
                  </a:rPr>
                  <a:t> i </a:t>
                </a:r>
                <a14:m>
                  <m:oMath xmlns:m="http://schemas.openxmlformats.org/officeDocument/2006/math">
                    <m:r>
                      <a:rPr lang="sr-Latn-RS" sz="19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sr-Latn-RS" sz="1900" dirty="0">
                    <a:solidFill>
                      <a:schemeClr val="tx1"/>
                    </a:solidFill>
                  </a:rPr>
                  <a:t> su </a:t>
                </a:r>
                <a:r>
                  <a:rPr lang="en-US" sz="1900" dirty="0" err="1">
                    <a:solidFill>
                      <a:schemeClr val="tx1"/>
                    </a:solidFill>
                  </a:rPr>
                  <a:t>antikorelisan</a:t>
                </a:r>
                <a:r>
                  <a:rPr lang="sr-Latn-RS" sz="1900" dirty="0">
                    <a:solidFill>
                      <a:schemeClr val="tx1"/>
                    </a:solidFill>
                  </a:rPr>
                  <a:t>e</a:t>
                </a:r>
              </a:p>
              <a:p>
                <a:pPr marL="342900" indent="-342900">
                  <a:spcAft>
                    <a:spcPts val="600"/>
                  </a:spcAft>
                  <a:buFont typeface="Wingdings" panose="05000000000000000000" pitchFamily="2" charset="2"/>
                  <a:buChar char="v"/>
                </a:pPr>
                <a:r>
                  <a:rPr lang="sr-Latn-RS" sz="1900" dirty="0">
                    <a:solidFill>
                      <a:schemeClr val="tx1"/>
                    </a:solidFill>
                  </a:rPr>
                  <a:t>Švarcova nejednakost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1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sr-Latn-RS" sz="1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𝑎𝑏</m:t>
                        </m:r>
                      </m:sub>
                    </m:sSub>
                    <m:r>
                      <a:rPr lang="sr-Latn-RS" sz="19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1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1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sr-Latn-RS" sz="1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sSub>
                      <m:sSubPr>
                        <m:ctrlPr>
                          <a:rPr lang="en-US" sz="1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1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sr-Latn-RS" sz="1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lang="en-US" sz="19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sr-Latn-RS" sz="1900" b="1" dirty="0">
                    <a:solidFill>
                      <a:srgbClr val="0070C0"/>
                    </a:solidFill>
                  </a:rPr>
                  <a:t>Normirana kovarijansa </a:t>
                </a:r>
                <a:r>
                  <a:rPr lang="sr-Latn-RS" sz="1900" dirty="0"/>
                  <a:t>ili </a:t>
                </a:r>
                <a:r>
                  <a:rPr lang="sr-Latn-RS" sz="1900" b="1" dirty="0">
                    <a:solidFill>
                      <a:srgbClr val="0070C0"/>
                    </a:solidFill>
                  </a:rPr>
                  <a:t>korelacioni koeficijent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19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sr-Latn-RS" sz="19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𝒂𝒃</m:t>
                        </m:r>
                      </m:sub>
                    </m:sSub>
                  </m:oMath>
                </a14:m>
                <a:r>
                  <a:rPr lang="sr-Latn-RS" sz="1900" dirty="0">
                    <a:solidFill>
                      <a:srgbClr val="0070C0"/>
                    </a:solidFill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𝒂𝒃</m:t>
                          </m:r>
                        </m:sub>
                      </m:sSub>
                      <m:r>
                        <a:rPr lang="sr-Latn-R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𝒂𝒃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sub>
                          </m:sSub>
                        </m:den>
                      </m:f>
                      <m:r>
                        <a:rPr lang="sr-Latn-R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sr-Latn-R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𝒂𝒃</m:t>
                              </m:r>
                            </m:sub>
                          </m:sSub>
                        </m:e>
                      </m:d>
                      <m:r>
                        <a:rPr lang="sr-Latn-R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sr-Latn-R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2000" b="1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B63652B-DFBF-4885-93CD-6C61EA52C7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644429"/>
                <a:ext cx="8534400" cy="2212529"/>
              </a:xfrm>
              <a:prstGeom prst="rect">
                <a:avLst/>
              </a:prstGeom>
              <a:blipFill>
                <a:blip r:embed="rId7"/>
                <a:stretch>
                  <a:fillRect l="-500" t="-1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218FF8C-411C-4E22-94B9-DA61351CB1E3}"/>
                  </a:ext>
                </a:extLst>
              </p:cNvPr>
              <p:cNvSpPr txBox="1"/>
              <p:nvPr/>
            </p:nvSpPr>
            <p:spPr>
              <a:xfrm>
                <a:off x="7010400" y="1676400"/>
                <a:ext cx="179241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→</a:t>
                </a:r>
                <a:r>
                  <a:rPr lang="sr-Latn-RS" b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sr-Latn-RS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𝒂𝒃</m:t>
                        </m:r>
                      </m:sub>
                    </m:sSub>
                    <m:r>
                      <a:rPr lang="sr-Latn-RS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sr-Latn-RS" b="1" dirty="0">
                  <a:solidFill>
                    <a:srgbClr val="0070C0"/>
                  </a:solidFill>
                </a:endParaRPr>
              </a:p>
              <a:p>
                <a:r>
                  <a:rPr lang="en-US" b="1" dirty="0">
                    <a:solidFill>
                      <a:srgbClr val="0070C0"/>
                    </a:solidFill>
                  </a:rPr>
                  <a:t>→ </a:t>
                </a:r>
                <a14:m>
                  <m:oMath xmlns:m="http://schemas.openxmlformats.org/officeDocument/2006/math">
                    <m:r>
                      <a:rPr lang="sr-Latn-RS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sr-Latn-RS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sr-Latn-RS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𝒂𝒃</m:t>
                        </m:r>
                      </m:sub>
                    </m:sSub>
                    <m:r>
                      <a:rPr lang="sr-Latn-RS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sr-Latn-RS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sr-Latn-RS" b="1" dirty="0">
                  <a:solidFill>
                    <a:srgbClr val="7030A0"/>
                  </a:solidFill>
                </a:endParaRPr>
              </a:p>
              <a:p>
                <a:r>
                  <a:rPr lang="en-US" b="1" dirty="0">
                    <a:solidFill>
                      <a:srgbClr val="0070C0"/>
                    </a:solidFill>
                  </a:rPr>
                  <a:t>→</a:t>
                </a:r>
                <a:r>
                  <a:rPr lang="sr-Latn-RS" b="1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sr-Latn-RS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sr-Latn-RS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𝒂𝒃</m:t>
                        </m:r>
                      </m:sub>
                    </m:sSub>
                    <m:r>
                      <a:rPr lang="sr-Latn-RS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sr-Latn-RS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218FF8C-411C-4E22-94B9-DA61351CB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1676400"/>
                <a:ext cx="1792414" cy="923330"/>
              </a:xfrm>
              <a:prstGeom prst="rect">
                <a:avLst/>
              </a:prstGeom>
              <a:blipFill>
                <a:blip r:embed="rId8"/>
                <a:stretch>
                  <a:fillRect l="-2721" t="-3311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D5C6315-F3F7-44A5-84FD-7E230206DF5A}"/>
                  </a:ext>
                </a:extLst>
              </p:cNvPr>
              <p:cNvSpPr/>
              <p:nvPr/>
            </p:nvSpPr>
            <p:spPr>
              <a:xfrm>
                <a:off x="1905000" y="3886200"/>
                <a:ext cx="5295900" cy="76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D5C6315-F3F7-44A5-84FD-7E230206DF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3886200"/>
                <a:ext cx="5295900" cy="76937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FCC6C8A0-A16E-498C-96CB-8710BB5D18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249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851"/>
    </mc:Choice>
    <mc:Fallback xmlns="">
      <p:transition spd="slow" advTm="200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uiExpand="1" build="p"/>
      <p:bldP spid="5" grpId="0"/>
      <p:bldP spid="9" grpId="0"/>
    </p:bldLst>
  </p:timing>
  <p:extLst>
    <p:ext uri="{3A86A75C-4F4B-4683-9AE1-C65F6400EC91}">
      <p14:laserTraceLst xmlns:p14="http://schemas.microsoft.com/office/powerpoint/2010/main">
        <p14:tracePtLst>
          <p14:tracePt t="363" x="576263" y="3013075"/>
          <p14:tracePt t="11714" x="576263" y="3032125"/>
          <p14:tracePt t="11727" x="584200" y="3086100"/>
          <p14:tracePt t="11744" x="612775" y="3132138"/>
          <p14:tracePt t="11757" x="630238" y="3178175"/>
          <p14:tracePt t="11784" x="676275" y="3241675"/>
          <p14:tracePt t="11814" x="803275" y="3333750"/>
          <p14:tracePt t="11843" x="958850" y="3387725"/>
          <p14:tracePt t="11858" x="1050925" y="3424238"/>
          <p14:tracePt t="11872" x="1150938" y="3443288"/>
          <p14:tracePt t="11887" x="1250950" y="3479800"/>
          <p14:tracePt t="11901" x="1333500" y="3506788"/>
          <p14:tracePt t="11916" x="1479550" y="3543300"/>
          <p14:tracePt t="11931" x="1654175" y="3570288"/>
          <p14:tracePt t="11946" x="1844675" y="3606800"/>
          <p14:tracePt t="11961" x="1963738" y="3625850"/>
          <p14:tracePt t="11975" x="2192338" y="3652838"/>
          <p14:tracePt t="11997" x="2566988" y="3679825"/>
          <p14:tracePt t="12012" x="2795588" y="3716338"/>
          <p14:tracePt t="12028" x="3024188" y="3725863"/>
          <p14:tracePt t="12042" x="3133725" y="3725863"/>
          <p14:tracePt t="12058" x="3362325" y="3743325"/>
          <p14:tracePt t="12071" x="3498850" y="3752850"/>
          <p14:tracePt t="12085" x="3698875" y="3752850"/>
          <p14:tracePt t="12115" x="4156075" y="3752850"/>
          <p14:tracePt t="12144" x="4640263" y="3752850"/>
          <p14:tracePt t="12173" x="5087938" y="3752850"/>
          <p14:tracePt t="12185" x="5187950" y="3752850"/>
          <p14:tracePt t="12201" x="5353050" y="3752850"/>
          <p14:tracePt t="12216" x="5508625" y="3752850"/>
          <p14:tracePt t="12232" x="5627688" y="3743325"/>
          <p14:tracePt t="12247" x="5672138" y="3725863"/>
          <p14:tracePt t="12264" x="5737225" y="3689350"/>
          <p14:tracePt t="12278" x="5745163" y="3689350"/>
          <p14:tracePt t="12295" x="5781675" y="3652838"/>
          <p14:tracePt t="12308" x="5827713" y="3625850"/>
          <p14:tracePt t="12324" x="5864225" y="3589338"/>
          <p14:tracePt t="12337" x="5891213" y="3560763"/>
          <p14:tracePt t="12353" x="5937250" y="3524250"/>
          <p14:tracePt t="12367" x="5983288" y="3497263"/>
          <p14:tracePt t="12394" x="6065838" y="3424238"/>
          <p14:tracePt t="12424" x="6119813" y="3360738"/>
          <p14:tracePt t="12451" x="6148388" y="3314700"/>
          <p14:tracePt t="12466" x="6165850" y="3278188"/>
          <p14:tracePt t="12481" x="6175375" y="3251200"/>
          <p14:tracePt t="12496" x="6175375" y="3214688"/>
          <p14:tracePt t="12511" x="6175375" y="3178175"/>
          <p14:tracePt t="12525" x="6175375" y="3151188"/>
          <p14:tracePt t="12540" x="6175375" y="3132138"/>
          <p14:tracePt t="12554" x="6175375" y="3114675"/>
          <p14:tracePt t="12569" x="6175375" y="3095625"/>
          <p14:tracePt t="12584" x="6165850" y="3068638"/>
          <p14:tracePt t="12599" x="6156325" y="3059113"/>
          <p14:tracePt t="12599" x="6156325" y="3049588"/>
          <p14:tracePt t="12615" x="6138863" y="3049588"/>
          <p14:tracePt t="12644" x="6092825" y="3013075"/>
          <p14:tracePt t="12675" x="6046788" y="2986088"/>
          <p14:tracePt t="12702" x="5983288" y="2959100"/>
          <p14:tracePt t="12716" x="5956300" y="2949575"/>
          <p14:tracePt t="12732" x="5919788" y="2930525"/>
          <p14:tracePt t="12746" x="5910263" y="2930525"/>
          <p14:tracePt t="12763" x="5891213" y="2930525"/>
          <p14:tracePt t="12775" x="5864225" y="2922588"/>
          <p14:tracePt t="12792" x="5854700" y="2922588"/>
          <p14:tracePt t="12804" x="5837238" y="2922588"/>
          <p14:tracePt t="12820" x="5810250" y="2922588"/>
          <p14:tracePt t="12833" x="5781675" y="2922588"/>
          <p14:tracePt t="12849" x="5745163" y="2922588"/>
          <p14:tracePt t="12865" x="5718175" y="2922588"/>
          <p14:tracePt t="12895" x="5681663" y="2922588"/>
          <p14:tracePt t="12924" x="5654675" y="2922588"/>
          <p14:tracePt t="12953" x="5635625" y="2930525"/>
          <p14:tracePt t="12986" x="5608638" y="2959100"/>
          <p14:tracePt t="13016" x="5572125" y="3005138"/>
          <p14:tracePt t="13030" x="5562600" y="3013075"/>
          <p14:tracePt t="13045" x="5554663" y="3032125"/>
          <p14:tracePt t="13058" x="5545138" y="3041650"/>
          <p14:tracePt t="13075" x="5535613" y="3078163"/>
          <p14:tracePt t="13088" x="5526088" y="3105150"/>
          <p14:tracePt t="13104" x="5526088" y="3132138"/>
          <p14:tracePt t="13118" x="5526088" y="3141663"/>
          <p14:tracePt t="13134" x="5526088" y="3159125"/>
          <p14:tracePt t="13148" x="5526088" y="3178175"/>
          <p14:tracePt t="13165" x="5526088" y="3195638"/>
          <p14:tracePt t="13179" x="5526088" y="3205163"/>
          <p14:tracePt t="13208" x="5526088" y="3224213"/>
          <p14:tracePt t="13237" x="5535613" y="3260725"/>
          <p14:tracePt t="13267" x="5545138" y="3278188"/>
          <p14:tracePt t="13283" x="5562600" y="3287713"/>
          <p14:tracePt t="13312" x="5599113" y="3305175"/>
          <p14:tracePt t="13324" x="5635625" y="3324225"/>
          <p14:tracePt t="13341" x="5681663" y="3333750"/>
          <p14:tracePt t="13354" x="5700713" y="3341688"/>
          <p14:tracePt t="13370" x="5754688" y="3351213"/>
          <p14:tracePt t="13383" x="5791200" y="3351213"/>
          <p14:tracePt t="13398" x="5854700" y="3351213"/>
          <p14:tracePt t="13428" x="5973763" y="3351213"/>
          <p14:tracePt t="13457" x="6046788" y="3351213"/>
          <p14:tracePt t="13485" x="6083300" y="3351213"/>
          <p14:tracePt t="13515" x="6129338" y="3341688"/>
          <p14:tracePt t="13544" x="6156325" y="3333750"/>
          <p14:tracePt t="13557" x="6175375" y="3314700"/>
          <p14:tracePt t="13572" x="6192838" y="3297238"/>
          <p14:tracePt t="13585" x="6202363" y="3287713"/>
          <p14:tracePt t="13601" x="6211888" y="3260725"/>
          <p14:tracePt t="13616" x="6221413" y="3241675"/>
          <p14:tracePt t="13631" x="6221413" y="3214688"/>
          <p14:tracePt t="13646" x="6229350" y="3187700"/>
          <p14:tracePt t="13675" x="6229350" y="3141663"/>
          <p14:tracePt t="13704" x="6229350" y="3095625"/>
          <p14:tracePt t="13732" x="6202363" y="3032125"/>
          <p14:tracePt t="13747" x="6184900" y="3013075"/>
          <p14:tracePt t="13761" x="6165850" y="2986088"/>
          <p14:tracePt t="13775" x="6148388" y="2968625"/>
          <p14:tracePt t="13791" x="6138863" y="2959100"/>
          <p14:tracePt t="13806" x="6111875" y="2949575"/>
          <p14:tracePt t="13820" x="6092825" y="2940050"/>
          <p14:tracePt t="13833" x="6075363" y="2940050"/>
          <p14:tracePt t="13847" x="6056313" y="2940050"/>
          <p14:tracePt t="13877" x="6010275" y="2930525"/>
          <p14:tracePt t="13906" x="5946775" y="2922588"/>
          <p14:tracePt t="13934" x="5891213" y="2922588"/>
          <p14:tracePt t="13949" x="5883275" y="2922588"/>
          <p14:tracePt t="13963" x="5873750" y="2922588"/>
          <p14:tracePt t="13978" x="5854700" y="2922588"/>
          <p14:tracePt t="13997" x="5837238" y="2922588"/>
          <p14:tracePt t="13997" x="5818188" y="2922588"/>
          <p14:tracePt t="14012" x="5810250" y="2922588"/>
          <p14:tracePt t="14028" x="5791200" y="2930525"/>
          <p14:tracePt t="14040" x="5781675" y="2930525"/>
          <p14:tracePt t="14055" x="5754688" y="2940050"/>
          <p14:tracePt t="14067" x="5727700" y="2949575"/>
          <p14:tracePt t="14083" x="5700713" y="2968625"/>
          <p14:tracePt t="14098" x="5672138" y="2976563"/>
          <p14:tracePt t="14114" x="5654675" y="2995613"/>
          <p14:tracePt t="14127" x="5645150" y="3005138"/>
          <p14:tracePt t="14144" x="5635625" y="3013075"/>
          <p14:tracePt t="14157" x="5627688" y="3022600"/>
          <p14:tracePt t="14186" x="5608638" y="3032125"/>
          <p14:tracePt t="14200" x="5599113" y="3041650"/>
          <p14:tracePt t="14214" x="5591175" y="3049588"/>
          <p14:tracePt t="14244" x="5581650" y="3078163"/>
          <p14:tracePt t="14258" x="5581650" y="3086100"/>
          <p14:tracePt t="14273" x="5581650" y="3105150"/>
          <p14:tracePt t="14287" x="5581650" y="3122613"/>
          <p14:tracePt t="14301" x="5581650" y="3132138"/>
          <p14:tracePt t="14317" x="5581650" y="3159125"/>
          <p14:tracePt t="14346" x="5581650" y="3187700"/>
          <p14:tracePt t="14376" x="5581650" y="3205163"/>
          <p14:tracePt t="14404" x="5599113" y="3232150"/>
          <p14:tracePt t="14435" x="5618163" y="3260725"/>
          <p14:tracePt t="14449" x="5627688" y="3268663"/>
          <p14:tracePt t="14479" x="5654675" y="3278188"/>
          <p14:tracePt t="14508" x="5681663" y="3297238"/>
          <p14:tracePt t="14521" x="5691188" y="3297238"/>
          <p14:tracePt t="14521" x="5718175" y="3305175"/>
          <p14:tracePt t="14536" x="5727700" y="3305175"/>
          <p14:tracePt t="14550" x="5773738" y="3314700"/>
          <p14:tracePt t="14567" x="5810250" y="3324225"/>
          <p14:tracePt t="14597" x="5854700" y="3333750"/>
          <p14:tracePt t="14627" x="5900738" y="3341688"/>
          <p14:tracePt t="14657" x="5973763" y="3341688"/>
          <p14:tracePt t="14686" x="6038850" y="3341688"/>
          <p14:tracePt t="14717" x="6075363" y="3333750"/>
          <p14:tracePt t="14732" x="6083300" y="3333750"/>
          <p14:tracePt t="14787" x="6092825" y="3324225"/>
          <p14:tracePt t="18608" x="6056313" y="3324225"/>
          <p14:tracePt t="18637" x="5754688" y="3324225"/>
          <p14:tracePt t="18666" x="5233988" y="3324225"/>
          <p14:tracePt t="18697" x="4676775" y="3287713"/>
          <p14:tracePt t="18726" x="4513263" y="3278188"/>
          <p14:tracePt t="18739" x="4503738" y="3268663"/>
          <p14:tracePt t="19091" x="4494213" y="3268663"/>
          <p14:tracePt t="19105" x="4494213" y="3278188"/>
          <p14:tracePt t="19132" x="4521200" y="3297238"/>
          <p14:tracePt t="19146" x="4530725" y="3297238"/>
          <p14:tracePt t="19161" x="4549775" y="3297238"/>
          <p14:tracePt t="19176" x="4576763" y="3297238"/>
          <p14:tracePt t="19191" x="4613275" y="3297238"/>
          <p14:tracePt t="19206" x="4622800" y="3297238"/>
          <p14:tracePt t="19220" x="4630738" y="3297238"/>
          <p14:tracePt t="19479" x="4603750" y="3297238"/>
          <p14:tracePt t="19494" x="4557713" y="3287713"/>
          <p14:tracePt t="19524" x="4476750" y="3268663"/>
          <p14:tracePt t="19552" x="4394200" y="3251200"/>
          <p14:tracePt t="19566" x="4375150" y="3251200"/>
          <p14:tracePt t="19581" x="4357688" y="3251200"/>
          <p14:tracePt t="19597" x="4338638" y="3241675"/>
          <p14:tracePt t="19612" x="4330700" y="3241675"/>
          <p14:tracePt t="19641" x="4321175" y="3241675"/>
          <p14:tracePt t="19656" x="4292600" y="3241675"/>
          <p14:tracePt t="19669" x="4265613" y="3241675"/>
          <p14:tracePt t="19684" x="4238625" y="3241675"/>
          <p14:tracePt t="19699" x="4219575" y="3241675"/>
          <p14:tracePt t="19714" x="4202113" y="3241675"/>
          <p14:tracePt t="19729" x="4175125" y="3241675"/>
          <p14:tracePt t="19743" x="4146550" y="3241675"/>
          <p14:tracePt t="19759" x="4138613" y="3241675"/>
          <p14:tracePt t="19775" x="4129088" y="3241675"/>
          <p14:tracePt t="19775" x="4110038" y="3241675"/>
          <p14:tracePt t="19804" x="4102100" y="3241675"/>
          <p14:tracePt t="19833" x="4073525" y="3251200"/>
          <p14:tracePt t="19863" x="4046538" y="3268663"/>
          <p14:tracePt t="19892" x="4019550" y="3287713"/>
          <p14:tracePt t="19907" x="4010025" y="3297238"/>
          <p14:tracePt t="19921" x="4000500" y="3305175"/>
          <p14:tracePt t="19936" x="4000500" y="3314700"/>
          <p14:tracePt t="19950" x="3992563" y="3324225"/>
          <p14:tracePt t="19966" x="3992563" y="3341688"/>
          <p14:tracePt t="20003" x="3992563" y="3370263"/>
          <p14:tracePt t="20016" x="3992563" y="3378200"/>
          <p14:tracePt t="20031" x="3992563" y="3387725"/>
          <p14:tracePt t="20082" x="4000500" y="3433763"/>
          <p14:tracePt t="20094" x="4010025" y="3443288"/>
          <p14:tracePt t="20121" x="4019550" y="3451225"/>
          <p14:tracePt t="20134" x="4046538" y="3479800"/>
          <p14:tracePt t="20150" x="4083050" y="3487738"/>
          <p14:tracePt t="20165" x="4119563" y="3497263"/>
          <p14:tracePt t="20193" x="4175125" y="3516313"/>
          <p14:tracePt t="20221" x="4256088" y="3533775"/>
          <p14:tracePt t="20237" x="4275138" y="3533775"/>
          <p14:tracePt t="20238" x="4302125" y="3533775"/>
          <p14:tracePt t="20251" x="4321175" y="3533775"/>
          <p14:tracePt t="20267" x="4375150" y="3533775"/>
          <p14:tracePt t="20282" x="4411663" y="3543300"/>
          <p14:tracePt t="20297" x="4457700" y="3552825"/>
          <p14:tracePt t="20312" x="4494213" y="3552825"/>
          <p14:tracePt t="20326" x="4540250" y="3552825"/>
          <p14:tracePt t="20343" x="4576763" y="3552825"/>
          <p14:tracePt t="20358" x="4613275" y="3552825"/>
          <p14:tracePt t="20373" x="4649788" y="3552825"/>
          <p14:tracePt t="20387" x="4695825" y="3552825"/>
          <p14:tracePt t="20402" x="4732338" y="3552825"/>
          <p14:tracePt t="20417" x="4740275" y="3552825"/>
          <p14:tracePt t="20446" x="4795838" y="3543300"/>
          <p14:tracePt t="20476" x="4805363" y="3533775"/>
          <p14:tracePt t="20504" x="4832350" y="3516313"/>
          <p14:tracePt t="20533" x="4851400" y="3479800"/>
          <p14:tracePt t="20563" x="4851400" y="3433763"/>
          <p14:tracePt t="20593" x="4851400" y="3387725"/>
          <p14:tracePt t="20607" x="4841875" y="3378200"/>
          <p14:tracePt t="20622" x="4822825" y="3351213"/>
          <p14:tracePt t="20636" x="4813300" y="3341688"/>
          <p14:tracePt t="20652" x="4786313" y="3314700"/>
          <p14:tracePt t="20666" x="4749800" y="3278188"/>
          <p14:tracePt t="20694" x="4695825" y="3251200"/>
          <p14:tracePt t="20724" x="4649788" y="3241675"/>
          <p14:tracePt t="20752" x="4613275" y="3232150"/>
          <p14:tracePt t="20767" x="4576763" y="3224213"/>
          <p14:tracePt t="20783" x="4530725" y="3214688"/>
          <p14:tracePt t="20814" x="4457700" y="3205163"/>
          <p14:tracePt t="20828" x="4440238" y="3195638"/>
          <p14:tracePt t="20844" x="4403725" y="3195638"/>
          <p14:tracePt t="20858" x="4375150" y="3195638"/>
          <p14:tracePt t="20873" x="4338638" y="3195638"/>
          <p14:tracePt t="20886" x="4321175" y="3195638"/>
          <p14:tracePt t="20901" x="4284663" y="3195638"/>
          <p14:tracePt t="20917" x="4248150" y="3195638"/>
          <p14:tracePt t="20933" x="4219575" y="3195638"/>
          <p14:tracePt t="20949" x="4202113" y="3195638"/>
          <p14:tracePt t="20965" x="4175125" y="3195638"/>
          <p14:tracePt t="20976" x="4165600" y="3195638"/>
          <p14:tracePt t="21002" x="4138613" y="3195638"/>
          <p14:tracePt t="21015" x="4119563" y="3195638"/>
          <p14:tracePt t="21029" x="4102100" y="3205163"/>
          <p14:tracePt t="21043" x="4083050" y="3214688"/>
          <p14:tracePt t="21057" x="4073525" y="3224213"/>
          <p14:tracePt t="21085" x="4046538" y="3232150"/>
          <p14:tracePt t="21114" x="4029075" y="3241675"/>
          <p14:tracePt t="21141" x="4010025" y="3268663"/>
          <p14:tracePt t="21154" x="4010025" y="3287713"/>
          <p14:tracePt t="21182" x="4010025" y="3297238"/>
          <p14:tracePt t="21195" x="4010025" y="3305175"/>
          <p14:tracePt t="21222" x="4010025" y="3324225"/>
          <p14:tracePt t="21234" x="4010025" y="3341688"/>
          <p14:tracePt t="21250" x="4010025" y="3351213"/>
          <p14:tracePt t="21265" x="4010025" y="3360738"/>
          <p14:tracePt t="21280" x="4019550" y="3370263"/>
          <p14:tracePt t="21293" x="4029075" y="3370263"/>
          <p14:tracePt t="21308" x="4065588" y="3387725"/>
          <p14:tracePt t="21321" x="4092575" y="3387725"/>
          <p14:tracePt t="21335" x="4119563" y="3397250"/>
          <p14:tracePt t="21363" x="4192588" y="3424238"/>
          <p14:tracePt t="21391" x="4248150" y="3433763"/>
          <p14:tracePt t="21405" x="4256088" y="3433763"/>
          <p14:tracePt t="21418" x="4302125" y="3443288"/>
          <p14:tracePt t="21433" x="4330700" y="3443288"/>
          <p14:tracePt t="21448" x="4367213" y="3451225"/>
          <p14:tracePt t="21463" x="4403725" y="3451225"/>
          <p14:tracePt t="21478" x="4430713" y="3451225"/>
          <p14:tracePt t="21506" x="4484688" y="3451225"/>
          <p14:tracePt t="21535" x="4530725" y="3451225"/>
          <p14:tracePt t="21564" x="4603750" y="3451225"/>
          <p14:tracePt t="21593" x="4659313" y="3433763"/>
          <p14:tracePt t="21607" x="4695825" y="3406775"/>
          <p14:tracePt t="21636" x="4703763" y="3406775"/>
          <p14:tracePt t="21649" x="4713288" y="3387725"/>
          <p14:tracePt t="21665" x="4713288" y="3370263"/>
          <p14:tracePt t="21679" x="4713288" y="3360738"/>
          <p14:tracePt t="21679" x="4713288" y="3351213"/>
          <p14:tracePt t="21695" x="4713288" y="3333750"/>
          <p14:tracePt t="21709" x="4713288" y="3324225"/>
          <p14:tracePt t="21725" x="4703763" y="3297238"/>
          <p14:tracePt t="21754" x="4659313" y="3241675"/>
          <p14:tracePt t="21785" x="4622800" y="3205163"/>
          <p14:tracePt t="21815" x="4567238" y="3195638"/>
          <p14:tracePt t="21845" x="4503738" y="3187700"/>
          <p14:tracePt t="21858" x="4484688" y="3187700"/>
          <p14:tracePt t="21875" x="4457700" y="3187700"/>
          <p14:tracePt t="21889" x="4440238" y="3178175"/>
          <p14:tracePt t="21906" x="4421188" y="3178175"/>
          <p14:tracePt t="21919" x="4411663" y="3178175"/>
          <p14:tracePt t="21934" x="4394200" y="3178175"/>
          <p14:tracePt t="22123" x="4467225" y="3205163"/>
          <p14:tracePt t="22137" x="4540250" y="3251200"/>
          <p14:tracePt t="22152" x="4630738" y="3297238"/>
          <p14:tracePt t="22167" x="4740275" y="3351213"/>
          <p14:tracePt t="22185" x="4813300" y="3387725"/>
          <p14:tracePt t="22199" x="4878388" y="3424238"/>
          <p14:tracePt t="22214" x="4924425" y="3460750"/>
          <p14:tracePt t="22229" x="4941888" y="3479800"/>
          <p14:tracePt t="22244" x="4951413" y="3506788"/>
          <p14:tracePt t="22258" x="4960938" y="3533775"/>
          <p14:tracePt t="22274" x="4960938" y="3570288"/>
          <p14:tracePt t="22288" x="4960938" y="3589338"/>
          <p14:tracePt t="22316" x="4960938" y="3625850"/>
          <p14:tracePt t="22345" x="4960938" y="3670300"/>
          <p14:tracePt t="22374" x="4951413" y="3679825"/>
          <p14:tracePt t="22386" x="4951413" y="3698875"/>
          <p14:tracePt t="22402" x="4941888" y="3716338"/>
          <p14:tracePt t="22416" x="4941888" y="3725863"/>
          <p14:tracePt t="22445" x="4932363" y="3743325"/>
          <p14:tracePt t="22516" x="4932363" y="3752850"/>
          <p14:tracePt t="22529" x="4924425" y="3762375"/>
          <p14:tracePt t="22546" x="4924425" y="3771900"/>
          <p14:tracePt t="22575" x="4924425" y="3779838"/>
          <p14:tracePt t="22588" x="4914900" y="3789363"/>
          <p14:tracePt t="22604" x="4914900" y="3798888"/>
          <p14:tracePt t="22617" x="4905375" y="3808413"/>
          <p14:tracePt t="22635" x="4895850" y="3808413"/>
          <p14:tracePt t="22649" x="4895850" y="3816350"/>
          <p14:tracePt t="22705" x="4887913" y="3816350"/>
          <p14:tracePt t="22733" x="4878388" y="3825875"/>
          <p14:tracePt t="22867" x="4868863" y="3825875"/>
          <p14:tracePt t="22881" x="4859338" y="3825875"/>
          <p14:tracePt t="22896" x="4851400" y="3825875"/>
          <p14:tracePt t="22926" x="4841875" y="3816350"/>
          <p14:tracePt t="22995" x="4832350" y="3816350"/>
          <p14:tracePt t="23063" x="4832350" y="3808413"/>
          <p14:tracePt t="23092" x="4822825" y="3798888"/>
          <p14:tracePt t="23148" x="4822825" y="3789363"/>
          <p14:tracePt t="23242" x="4813300" y="3779838"/>
          <p14:tracePt t="23257" x="4805363" y="3771900"/>
          <p14:tracePt t="23271" x="4795838" y="3752850"/>
          <p14:tracePt t="23315" x="4776788" y="3716338"/>
          <p14:tracePt t="23346" x="4768850" y="3698875"/>
          <p14:tracePt t="23374" x="4768850" y="3689350"/>
          <p14:tracePt t="23402" x="4759325" y="3679825"/>
          <p14:tracePt t="23415" x="4759325" y="3670300"/>
          <p14:tracePt t="23430" x="4759325" y="3662363"/>
          <p14:tracePt t="23444" x="4749800" y="3652838"/>
          <p14:tracePt t="23460" x="4749800" y="3633788"/>
          <p14:tracePt t="23621" x="4740275" y="3606800"/>
          <p14:tracePt t="23633" x="4732338" y="3597275"/>
          <p14:tracePt t="23652" x="4713288" y="3597275"/>
          <p14:tracePt t="23666" x="4695825" y="3589338"/>
          <p14:tracePt t="23682" x="4676775" y="3589338"/>
          <p14:tracePt t="23696" x="4667250" y="3589338"/>
          <p14:tracePt t="23713" x="4649788" y="3589338"/>
          <p14:tracePt t="23713" x="4630738" y="3589338"/>
          <p14:tracePt t="23727" x="4622800" y="3589338"/>
          <p14:tracePt t="23744" x="4603750" y="3589338"/>
          <p14:tracePt t="23786" x="4594225" y="3589338"/>
          <p14:tracePt t="23815" x="4586288" y="3589338"/>
          <p14:tracePt t="23844" x="4557713" y="3589338"/>
          <p14:tracePt t="23873" x="4530725" y="3589338"/>
          <p14:tracePt t="23873" x="4513263" y="3589338"/>
          <p14:tracePt t="23902" x="4476750" y="3589338"/>
          <p14:tracePt t="23917" x="4448175" y="3589338"/>
          <p14:tracePt t="23932" x="4430713" y="3589338"/>
          <p14:tracePt t="23947" x="4394200" y="3589338"/>
          <p14:tracePt t="23962" x="4357688" y="3589338"/>
          <p14:tracePt t="23977" x="4321175" y="3589338"/>
          <p14:tracePt t="23997" x="4284663" y="3589338"/>
          <p14:tracePt t="24010" x="4238625" y="3589338"/>
          <p14:tracePt t="24027" x="4202113" y="3589338"/>
          <p14:tracePt t="24039" x="4175125" y="3589338"/>
          <p14:tracePt t="24054" x="4146550" y="3589338"/>
          <p14:tracePt t="24067" x="4138613" y="3589338"/>
          <p14:tracePt t="24094" x="4092575" y="3589338"/>
          <p14:tracePt t="24121" x="4029075" y="3589338"/>
          <p14:tracePt t="24135" x="3992563" y="3597275"/>
          <p14:tracePt t="24150" x="3956050" y="3597275"/>
          <p14:tracePt t="24166" x="3927475" y="3606800"/>
          <p14:tracePt t="24232" x="3910013" y="3616325"/>
          <p14:tracePt t="24275" x="3900488" y="3625850"/>
          <p14:tracePt t="24343" x="3890963" y="3633788"/>
          <p14:tracePt t="24358" x="3883025" y="3643313"/>
          <p14:tracePt t="24373" x="3883025" y="3652838"/>
          <p14:tracePt t="24401" x="3883025" y="3670300"/>
          <p14:tracePt t="24416" x="3883025" y="3689350"/>
          <p14:tracePt t="24432" x="3883025" y="3706813"/>
          <p14:tracePt t="24447" x="3883025" y="3725863"/>
          <p14:tracePt t="24463" x="3883025" y="3735388"/>
          <p14:tracePt t="24478" x="3883025" y="3743325"/>
          <p14:tracePt t="24494" x="3883025" y="3752850"/>
          <p14:tracePt t="24510" x="3883025" y="3762375"/>
          <p14:tracePt t="24525" x="3883025" y="3771900"/>
          <p14:tracePt t="24539" x="3890963" y="3789363"/>
          <p14:tracePt t="24553" x="3910013" y="3798888"/>
          <p14:tracePt t="24567" x="3919538" y="3816350"/>
          <p14:tracePt t="24596" x="3927475" y="3835400"/>
          <p14:tracePt t="24626" x="3963988" y="3852863"/>
          <p14:tracePt t="24654" x="4000500" y="3862388"/>
          <p14:tracePt t="24683" x="4056063" y="3889375"/>
          <p14:tracePt t="24713" x="4138613" y="3908425"/>
          <p14:tracePt t="24726" x="4156075" y="3908425"/>
          <p14:tracePt t="24743" x="4211638" y="3935413"/>
          <p14:tracePt t="24757" x="4238625" y="3935413"/>
          <p14:tracePt t="24774" x="4275138" y="3944938"/>
          <p14:tracePt t="24786" x="4292600" y="3944938"/>
          <p14:tracePt t="24803" x="4330700" y="3944938"/>
          <p14:tracePt t="24803" x="4338638" y="3954463"/>
          <p14:tracePt t="24817" x="4348163" y="3954463"/>
          <p14:tracePt t="24832" x="4367213" y="3954463"/>
          <p14:tracePt t="24846" x="4403725" y="3954463"/>
          <p14:tracePt t="24875" x="4457700" y="3954463"/>
          <p14:tracePt t="24904" x="4530725" y="3954463"/>
          <p14:tracePt t="24933" x="4594225" y="3954463"/>
          <p14:tracePt t="24963" x="4659313" y="3954463"/>
          <p14:tracePt t="24963" x="4667250" y="3954463"/>
          <p14:tracePt t="24977" x="4695825" y="3954463"/>
          <p14:tracePt t="24997" x="4713288" y="3954463"/>
          <p14:tracePt t="25027" x="4740275" y="3935413"/>
          <p14:tracePt t="25056" x="4768850" y="3927475"/>
          <p14:tracePt t="25068" x="4795838" y="3908425"/>
          <p14:tracePt t="25084" x="4805363" y="3889375"/>
          <p14:tracePt t="25098" x="4822825" y="3871913"/>
          <p14:tracePt t="25115" x="4832350" y="3871913"/>
          <p14:tracePt t="25128" x="4841875" y="3852863"/>
          <p14:tracePt t="25144" x="4841875" y="3835400"/>
          <p14:tracePt t="25157" x="4841875" y="3825875"/>
          <p14:tracePt t="25185" x="4841875" y="3808413"/>
          <p14:tracePt t="25214" x="4841875" y="3771900"/>
          <p14:tracePt t="25242" x="4832350" y="3725863"/>
          <p14:tracePt t="25257" x="4822825" y="3689350"/>
          <p14:tracePt t="25271" x="4813300" y="3670300"/>
          <p14:tracePt t="25285" x="4805363" y="3670300"/>
          <p14:tracePt t="25300" x="4786313" y="3652838"/>
          <p14:tracePt t="25344" x="4786313" y="3643313"/>
          <p14:tracePt t="25370" x="4768850" y="3625850"/>
          <p14:tracePt t="25383" x="4759325" y="3616325"/>
          <p14:tracePt t="25399" x="4749800" y="3606800"/>
          <p14:tracePt t="25413" x="4740275" y="3606800"/>
          <p14:tracePt t="25428" x="4732338" y="3597275"/>
          <p14:tracePt t="25442" x="4722813" y="3597275"/>
          <p14:tracePt t="25458" x="4713288" y="3597275"/>
          <p14:tracePt t="25471" x="4695825" y="3597275"/>
          <p14:tracePt t="25487" x="4676775" y="3597275"/>
          <p14:tracePt t="25516" x="4630738" y="3597275"/>
          <p14:tracePt t="25546" x="4567238" y="3589338"/>
          <p14:tracePt t="25574" x="4503738" y="3589338"/>
          <p14:tracePt t="25602" x="4421188" y="3570288"/>
          <p14:tracePt t="25615" x="4384675" y="3570288"/>
          <p14:tracePt t="25631" x="4330700" y="3570288"/>
          <p14:tracePt t="25644" x="4275138" y="3570288"/>
          <p14:tracePt t="25659" x="4229100" y="3570288"/>
          <p14:tracePt t="25673" x="4183063" y="3570288"/>
          <p14:tracePt t="25688" x="4119563" y="3570288"/>
          <p14:tracePt t="25716" x="4046538" y="3570288"/>
          <p14:tracePt t="25746" x="3983038" y="3570288"/>
          <p14:tracePt t="25759" x="3946525" y="3570288"/>
          <p14:tracePt t="25775" x="3927475" y="3570288"/>
          <p14:tracePt t="25787" x="3910013" y="3570288"/>
          <p14:tracePt t="25804" x="3900488" y="3570288"/>
          <p14:tracePt t="25817" x="3890963" y="3570288"/>
          <p14:tracePt t="25912" x="3883025" y="3570288"/>
          <p14:tracePt t="25941" x="3873500" y="3589338"/>
          <p14:tracePt t="25970" x="3873500" y="3606800"/>
          <p14:tracePt t="25985" x="3863975" y="3633788"/>
          <p14:tracePt t="26002" x="3863975" y="3643313"/>
          <p14:tracePt t="26017" x="3863975" y="3652838"/>
          <p14:tracePt t="26034" x="3863975" y="3670300"/>
          <p14:tracePt t="26049" x="3863975" y="3679825"/>
          <p14:tracePt t="26065" x="3863975" y="3698875"/>
          <p14:tracePt t="26079" x="3863975" y="3706813"/>
          <p14:tracePt t="26095" x="3863975" y="3725863"/>
          <p14:tracePt t="26109" x="3863975" y="3735388"/>
          <p14:tracePt t="26125" x="3863975" y="3752850"/>
          <p14:tracePt t="26154" x="3863975" y="3771900"/>
          <p14:tracePt t="26183" x="3863975" y="3779838"/>
          <p14:tracePt t="26212" x="3873500" y="3789363"/>
          <p14:tracePt t="26241" x="3873500" y="3808413"/>
          <p14:tracePt t="26270" x="3883025" y="3816350"/>
          <p14:tracePt t="26284" x="3900488" y="3835400"/>
          <p14:tracePt t="26300" x="3919538" y="3844925"/>
          <p14:tracePt t="26315" x="3937000" y="3852863"/>
          <p14:tracePt t="26329" x="3956050" y="3871913"/>
          <p14:tracePt t="26344" x="3963988" y="3871913"/>
          <p14:tracePt t="26359" x="4000500" y="3881438"/>
          <p14:tracePt t="26373" x="4056063" y="3889375"/>
          <p14:tracePt t="26388" x="4065588" y="3889375"/>
          <p14:tracePt t="26417" x="4156075" y="3898900"/>
          <p14:tracePt t="26433" x="4202113" y="3898900"/>
          <p14:tracePt t="26462" x="4284663" y="3908425"/>
          <p14:tracePt t="26475" x="4321175" y="3908425"/>
          <p14:tracePt t="26492" x="4367213" y="3917950"/>
          <p14:tracePt t="26505" x="4403725" y="3927475"/>
          <p14:tracePt t="26521" x="4421188" y="3927475"/>
          <p14:tracePt t="26521" x="4430713" y="3927475"/>
          <p14:tracePt t="26534" x="4457700" y="3927475"/>
          <p14:tracePt t="26551" x="4494213" y="3927475"/>
          <p14:tracePt t="26566" x="4530725" y="3927475"/>
          <p14:tracePt t="26582" x="4567238" y="3927475"/>
          <p14:tracePt t="26596" x="4594225" y="3927475"/>
          <p14:tracePt t="26612" x="4630738" y="3927475"/>
          <p14:tracePt t="26625" x="4676775" y="3927475"/>
          <p14:tracePt t="26642" x="4703763" y="3927475"/>
          <p14:tracePt t="26655" x="4740275" y="3927475"/>
          <p14:tracePt t="26683" x="4776788" y="3917950"/>
          <p14:tracePt t="26712" x="4795838" y="3908425"/>
          <p14:tracePt t="26726" x="4805363" y="3898900"/>
          <p14:tracePt t="26770" x="4813300" y="3889375"/>
          <p14:tracePt t="26784" x="4822825" y="3881438"/>
          <p14:tracePt t="26800" x="4822825" y="3862388"/>
          <p14:tracePt t="26815" x="4822825" y="3852863"/>
          <p14:tracePt t="26830" x="4822825" y="3825875"/>
          <p14:tracePt t="26845" x="4822825" y="3816350"/>
          <p14:tracePt t="26860" x="4822825" y="3798888"/>
          <p14:tracePt t="26874" x="4822825" y="3771900"/>
          <p14:tracePt t="26889" x="4822825" y="3762375"/>
          <p14:tracePt t="26904" x="4813300" y="3752850"/>
          <p14:tracePt t="26933" x="4786313" y="3706813"/>
          <p14:tracePt t="26962" x="4786313" y="3698875"/>
          <p14:tracePt t="26976" x="4776788" y="3670300"/>
          <p14:tracePt t="26991" x="4776788" y="3662363"/>
          <p14:tracePt t="27004" x="4768850" y="3652838"/>
          <p14:tracePt t="27019" x="4759325" y="3625850"/>
          <p14:tracePt t="27033" x="4749800" y="3625850"/>
          <p14:tracePt t="27048" x="4740275" y="3616325"/>
          <p14:tracePt t="27075" x="4722813" y="3597275"/>
          <p14:tracePt t="27100" x="4703763" y="3589338"/>
          <p14:tracePt t="27113" x="4676775" y="3579813"/>
          <p14:tracePt t="27128" x="4659313" y="3570288"/>
          <p14:tracePt t="27141" x="4649788" y="3570288"/>
          <p14:tracePt t="27141" x="4630738" y="3560763"/>
          <p14:tracePt t="27157" x="4622800" y="3560763"/>
          <p14:tracePt t="27169" x="4603750" y="3560763"/>
          <p14:tracePt t="27184" x="4586288" y="3552825"/>
          <p14:tracePt t="27213" x="4540250" y="3552825"/>
          <p14:tracePt t="27241" x="4503738" y="3552825"/>
          <p14:tracePt t="27253" x="4494213" y="3552825"/>
          <p14:tracePt t="27254" x="4476750" y="3552825"/>
          <p14:tracePt t="27268" x="4440238" y="3552825"/>
          <p14:tracePt t="27282" x="4403725" y="3552825"/>
          <p14:tracePt t="27297" x="4357688" y="3552825"/>
          <p14:tracePt t="27325" x="4292600" y="3552825"/>
          <p14:tracePt t="27352" x="4265613" y="3560763"/>
          <p14:tracePt t="27366" x="4256088" y="3560763"/>
          <p14:tracePt t="27381" x="4229100" y="3570288"/>
          <p14:tracePt t="27395" x="4192588" y="3579813"/>
          <p14:tracePt t="27410" x="4156075" y="3589338"/>
          <p14:tracePt t="27424" x="4129088" y="3597275"/>
          <p14:tracePt t="27439" x="4102100" y="3597275"/>
          <p14:tracePt t="27454" x="4092575" y="3606800"/>
          <p14:tracePt t="27467" x="4083050" y="3606800"/>
          <p14:tracePt t="27467" x="4073525" y="3606800"/>
          <p14:tracePt t="27498" x="4065588" y="3606800"/>
          <p14:tracePt t="27513" x="4056063" y="3616325"/>
          <p14:tracePt t="27555" x="4046538" y="3625850"/>
          <p14:tracePt t="27583" x="4037013" y="3633788"/>
          <p14:tracePt t="27598" x="4029075" y="3662363"/>
          <p14:tracePt t="27612" x="4019550" y="3670300"/>
          <p14:tracePt t="27627" x="4019550" y="3679825"/>
          <p14:tracePt t="27643" x="4019550" y="3698875"/>
          <p14:tracePt t="27643" x="4019550" y="3706813"/>
          <p14:tracePt t="27658" x="4019550" y="3716338"/>
          <p14:tracePt t="27673" x="4019550" y="3735388"/>
          <p14:tracePt t="27686" x="4019550" y="3743325"/>
          <p14:tracePt t="27715" x="4019550" y="3771900"/>
          <p14:tracePt t="27745" x="4019550" y="3798888"/>
          <p14:tracePt t="27799" x="4019550" y="3808413"/>
          <p14:tracePt t="27828" x="4019550" y="3816350"/>
          <p14:tracePt t="27856" x="4019550" y="3835400"/>
          <p14:tracePt t="27884" x="4019550" y="3844925"/>
          <p14:tracePt t="27913" x="4019550" y="3852863"/>
          <p14:tracePt t="27943" x="4029075" y="3871913"/>
          <p14:tracePt t="27943" x="4046538" y="3889375"/>
          <p14:tracePt t="27972" x="4073525" y="3917950"/>
          <p14:tracePt t="27989" x="4092575" y="3927475"/>
          <p14:tracePt t="28004" x="4119563" y="3935413"/>
          <p14:tracePt t="28018" x="4138613" y="3944938"/>
          <p14:tracePt t="28035" x="4175125" y="3944938"/>
          <p14:tracePt t="28049" x="4229100" y="3954463"/>
          <p14:tracePt t="28064" x="4275138" y="3971925"/>
          <p14:tracePt t="28080" x="4311650" y="3971925"/>
          <p14:tracePt t="28095" x="4338638" y="3981450"/>
          <p14:tracePt t="28109" x="4375150" y="3981450"/>
          <p14:tracePt t="28124" x="4411663" y="3981450"/>
          <p14:tracePt t="28138" x="4430713" y="3990975"/>
          <p14:tracePt t="28168" x="4484688" y="3990975"/>
          <p14:tracePt t="28197" x="4540250" y="4000500"/>
          <p14:tracePt t="28227" x="4613275" y="4000500"/>
          <p14:tracePt t="28239" x="4649788" y="4000500"/>
          <p14:tracePt t="28253" x="4686300" y="4000500"/>
          <p14:tracePt t="28267" x="4703763" y="4000500"/>
          <p14:tracePt t="28285" x="4749800" y="4000500"/>
          <p14:tracePt t="28299" x="4759325" y="4000500"/>
          <p14:tracePt t="28315" x="4768850" y="4000500"/>
          <p14:tracePt t="28794" x="4776788" y="4000500"/>
          <p14:tracePt t="34434" x="4786313" y="4000500"/>
          <p14:tracePt t="34462" x="4905375" y="3963988"/>
          <p14:tracePt t="34476" x="4960938" y="3954463"/>
          <p14:tracePt t="34493" x="5151438" y="3889375"/>
          <p14:tracePt t="34507" x="5197475" y="3881438"/>
          <p14:tracePt t="34522" x="5289550" y="3835400"/>
          <p14:tracePt t="34535" x="5353050" y="3816350"/>
          <p14:tracePt t="34550" x="5362575" y="3808413"/>
          <p14:tracePt t="34963" x="5343525" y="3816350"/>
          <p14:tracePt t="34977" x="5334000" y="3844925"/>
          <p14:tracePt t="35026" x="5326063" y="3852863"/>
          <p14:tracePt t="35162" x="5297488" y="3862388"/>
          <p14:tracePt t="35192" x="5289550" y="3862388"/>
          <p14:tracePt t="35246" x="5280025" y="3862388"/>
          <p14:tracePt t="35258" x="5270500" y="3862388"/>
          <p14:tracePt t="35300" x="5260975" y="3862388"/>
          <p14:tracePt t="35357" x="5253038" y="3862388"/>
          <p14:tracePt t="35691" x="5280025" y="3862388"/>
          <p14:tracePt t="35706" x="5307013" y="3862388"/>
          <p14:tracePt t="35721" x="5353050" y="3862388"/>
          <p14:tracePt t="35736" x="5389563" y="3862388"/>
          <p14:tracePt t="35750" x="5408613" y="3862388"/>
          <p14:tracePt t="35766" x="5445125" y="3862388"/>
          <p14:tracePt t="35796" x="5526088" y="3862388"/>
          <p14:tracePt t="35826" x="5608638" y="3862388"/>
          <p14:tracePt t="35854" x="5691188" y="3862388"/>
          <p14:tracePt t="35883" x="5764213" y="3862388"/>
          <p14:tracePt t="35896" x="5818188" y="3862388"/>
          <p14:tracePt t="35913" x="5854700" y="3862388"/>
          <p14:tracePt t="35927" x="5883275" y="3862388"/>
          <p14:tracePt t="35944" x="5910263" y="3862388"/>
          <p14:tracePt t="35974" x="5919788" y="3862388"/>
          <p14:tracePt t="35996" x="5983288" y="3852863"/>
          <p14:tracePt t="36027" x="6038850" y="3852863"/>
          <p14:tracePt t="36027" x="6056313" y="3852863"/>
          <p14:tracePt t="36041" x="6065838" y="3852863"/>
          <p14:tracePt t="36057" x="6075363" y="3844925"/>
          <p14:tracePt t="36414" x="6046788" y="3844925"/>
          <p14:tracePt t="36429" x="6029325" y="3844925"/>
          <p14:tracePt t="36444" x="6002338" y="3844925"/>
          <p14:tracePt t="36458" x="5983288" y="3844925"/>
          <p14:tracePt t="36473" x="5973763" y="3844925"/>
          <p14:tracePt t="36487" x="5937250" y="3835400"/>
          <p14:tracePt t="36502" x="5929313" y="3835400"/>
          <p14:tracePt t="36516" x="5900738" y="3835400"/>
          <p14:tracePt t="36531" x="5864225" y="3835400"/>
          <p14:tracePt t="36546" x="5846763" y="3835400"/>
          <p14:tracePt t="36576" x="5773738" y="3825875"/>
          <p14:tracePt t="36604" x="5708650" y="3825875"/>
          <p14:tracePt t="36632" x="5627688" y="3825875"/>
          <p14:tracePt t="36646" x="5599113" y="3816350"/>
          <p14:tracePt t="36662" x="5562600" y="3816350"/>
          <p14:tracePt t="36675" x="5545138" y="3816350"/>
          <p14:tracePt t="36692" x="5508625" y="3816350"/>
          <p14:tracePt t="36704" x="5481638" y="3816350"/>
          <p14:tracePt t="36720" x="5435600" y="3816350"/>
          <p14:tracePt t="36735" x="5370513" y="3816350"/>
          <p14:tracePt t="36750" x="5326063" y="3816350"/>
          <p14:tracePt t="36764" x="5280025" y="3816350"/>
          <p14:tracePt t="36779" x="5233988" y="3816350"/>
          <p14:tracePt t="36794" x="5197475" y="3816350"/>
          <p14:tracePt t="36824" x="5078413" y="3789363"/>
          <p14:tracePt t="36853" x="5014913" y="3771900"/>
          <p14:tracePt t="36881" x="4951413" y="3752850"/>
          <p14:tracePt t="36881" x="4932363" y="3752850"/>
          <p14:tracePt t="36898" x="4924425" y="3743325"/>
          <p14:tracePt t="36985" x="4914900" y="3735388"/>
          <p14:tracePt t="36999" x="4914900" y="3706813"/>
          <p14:tracePt t="37015" x="4914900" y="3670300"/>
          <p14:tracePt t="37056" x="4914900" y="3633788"/>
          <p14:tracePt t="37068" x="4914900" y="3616325"/>
          <p14:tracePt t="37082" x="4914900" y="3589338"/>
          <p14:tracePt t="37096" x="4914900" y="3570288"/>
          <p14:tracePt t="37110" x="4924425" y="3543300"/>
          <p14:tracePt t="37136" x="4932363" y="3516313"/>
          <p14:tracePt t="37163" x="4960938" y="3460750"/>
          <p14:tracePt t="37191" x="4968875" y="3433763"/>
          <p14:tracePt t="37204" x="4968875" y="3406775"/>
          <p14:tracePt t="37218" x="4978400" y="3387725"/>
          <p14:tracePt t="37247" x="4978400" y="3370263"/>
          <p14:tracePt t="37275" x="4987925" y="3333750"/>
          <p14:tracePt t="37302" x="4997450" y="3314700"/>
          <p14:tracePt t="37331" x="5005388" y="3305175"/>
          <p14:tracePt t="37345" x="5014913" y="3297238"/>
          <p14:tracePt t="37360" x="5024438" y="3297238"/>
          <p14:tracePt t="37373" x="5033963" y="3287713"/>
          <p14:tracePt t="37388" x="5060950" y="3278188"/>
          <p14:tracePt t="37416" x="5106988" y="3268663"/>
          <p14:tracePt t="37447" x="5180013" y="3260725"/>
          <p14:tracePt t="37461" x="5207000" y="3260725"/>
          <p14:tracePt t="37461" x="5233988" y="3251200"/>
          <p14:tracePt t="37476" x="5253038" y="3251200"/>
          <p14:tracePt t="37492" x="5289550" y="3241675"/>
          <p14:tracePt t="37494" x="5316538" y="3232150"/>
          <p14:tracePt t="37525" x="5380038" y="3232150"/>
          <p14:tracePt t="37525" x="5399088" y="3232150"/>
          <p14:tracePt t="37557" x="5462588" y="3232150"/>
          <p14:tracePt t="37557" x="5481638" y="3232150"/>
          <p14:tracePt t="37586" x="5535613" y="3232150"/>
          <p14:tracePt t="37600" x="5554663" y="3232150"/>
          <p14:tracePt t="37616" x="5581650" y="3232150"/>
          <p14:tracePt t="37630" x="5627688" y="3232150"/>
          <p14:tracePt t="37646" x="5672138" y="3232150"/>
          <p14:tracePt t="37660" x="5727700" y="3232150"/>
          <p14:tracePt t="37677" x="5764213" y="3232150"/>
          <p14:tracePt t="37690" x="5781675" y="3232150"/>
          <p14:tracePt t="37707" x="5818188" y="3232150"/>
          <p14:tracePt t="37719" x="5854700" y="3232150"/>
          <p14:tracePt t="37733" x="5910263" y="3232150"/>
          <p14:tracePt t="37764" x="5946775" y="3232150"/>
          <p14:tracePt t="37777" x="5965825" y="3232150"/>
          <p14:tracePt t="37806" x="6046788" y="3232150"/>
          <p14:tracePt t="37834" x="6138863" y="3232150"/>
          <p14:tracePt t="37850" x="6165850" y="3241675"/>
          <p14:tracePt t="37867" x="6184900" y="3241675"/>
          <p14:tracePt t="37883" x="6211888" y="3251200"/>
          <p14:tracePt t="37915" x="6229350" y="3251200"/>
          <p14:tracePt t="37944" x="6238875" y="3251200"/>
          <p14:tracePt t="37973" x="6265863" y="3260725"/>
          <p14:tracePt t="37997" x="6265863" y="3268663"/>
          <p14:tracePt t="38026" x="6311900" y="3305175"/>
          <p14:tracePt t="38054" x="6338888" y="3324225"/>
          <p14:tracePt t="38083" x="6367463" y="3360738"/>
          <p14:tracePt t="38115" x="6384925" y="3397250"/>
          <p14:tracePt t="38128" x="6403975" y="3424238"/>
          <p14:tracePt t="38144" x="6411913" y="3433763"/>
          <p14:tracePt t="38157" x="6411913" y="3460750"/>
          <p14:tracePt t="38174" x="6421438" y="3487738"/>
          <p14:tracePt t="38188" x="6421438" y="3506788"/>
          <p14:tracePt t="38203" x="6421438" y="3516313"/>
          <p14:tracePt t="38216" x="6430963" y="3543300"/>
          <p14:tracePt t="38245" x="6430963" y="3570288"/>
          <p14:tracePt t="38274" x="6430963" y="3589338"/>
          <p14:tracePt t="38302" x="6430963" y="3633788"/>
          <p14:tracePt t="38318" x="6430963" y="3652838"/>
          <p14:tracePt t="38333" x="6430963" y="3662363"/>
          <p14:tracePt t="38364" x="6411913" y="3725863"/>
          <p14:tracePt t="38379" x="6403975" y="3743325"/>
          <p14:tracePt t="38394" x="6403975" y="3752850"/>
          <p14:tracePt t="38408" x="6394450" y="3752850"/>
          <p14:tracePt t="38423" x="6384925" y="3771900"/>
          <p14:tracePt t="38423" x="6384925" y="3779838"/>
          <p14:tracePt t="38436" x="6375400" y="3789363"/>
          <p14:tracePt t="38479" x="6367463" y="3798888"/>
          <p14:tracePt t="38493" x="6330950" y="3816350"/>
          <p14:tracePt t="38523" x="6265863" y="3835400"/>
          <p14:tracePt t="38551" x="6175375" y="3844925"/>
          <p14:tracePt t="38581" x="6129338" y="3852863"/>
          <p14:tracePt t="38595" x="6092825" y="3852863"/>
          <p14:tracePt t="38612" x="6056313" y="3852863"/>
          <p14:tracePt t="38625" x="6038850" y="3852863"/>
          <p14:tracePt t="38643" x="6002338" y="3852863"/>
          <p14:tracePt t="38643" x="5983288" y="3852863"/>
          <p14:tracePt t="38657" x="5965825" y="3852863"/>
          <p14:tracePt t="38673" x="5929313" y="3852863"/>
          <p14:tracePt t="38688" x="5891213" y="3844925"/>
          <p14:tracePt t="38702" x="5837238" y="3844925"/>
          <p14:tracePt t="38716" x="5791200" y="3835400"/>
          <p14:tracePt t="38732" x="5727700" y="3825875"/>
          <p14:tracePt t="38746" x="5681663" y="3816350"/>
          <p14:tracePt t="38775" x="5562600" y="3798888"/>
          <p14:tracePt t="38803" x="5481638" y="3798888"/>
          <p14:tracePt t="38833" x="5389563" y="3789363"/>
          <p14:tracePt t="38864" x="5253038" y="3789363"/>
          <p14:tracePt t="38894" x="5151438" y="3779838"/>
          <p14:tracePt t="38909" x="5114925" y="3771900"/>
          <p14:tracePt t="38924" x="5087938" y="3762375"/>
          <p14:tracePt t="38937" x="5070475" y="3762375"/>
          <p14:tracePt t="38951" x="5060950" y="3752850"/>
          <p14:tracePt t="38983" x="5041900" y="3735388"/>
          <p14:tracePt t="38983" x="5033963" y="3735388"/>
          <p14:tracePt t="38999" x="5024438" y="3716338"/>
          <p14:tracePt t="39015" x="5014913" y="3689350"/>
          <p14:tracePt t="39028" x="5005388" y="3670300"/>
          <p14:tracePt t="39043" x="4997450" y="3643313"/>
          <p14:tracePt t="39056" x="4987925" y="3625850"/>
          <p14:tracePt t="39083" x="4987925" y="3589338"/>
          <p14:tracePt t="39112" x="4987925" y="3543300"/>
          <p14:tracePt t="39126" x="4987925" y="3524250"/>
          <p14:tracePt t="39141" x="4987925" y="3516313"/>
          <p14:tracePt t="39155" x="4997450" y="3479800"/>
          <p14:tracePt t="39169" x="4997450" y="3470275"/>
          <p14:tracePt t="39184" x="5014913" y="3443288"/>
          <p14:tracePt t="39198" x="5014913" y="3433763"/>
          <p14:tracePt t="39213" x="5024438" y="3414713"/>
          <p14:tracePt t="39229" x="5033963" y="3406775"/>
          <p14:tracePt t="39257" x="5041900" y="3406775"/>
          <p14:tracePt t="39283" x="5060950" y="3378200"/>
          <p14:tracePt t="39314" x="5087938" y="3351213"/>
          <p14:tracePt t="39329" x="5114925" y="3341688"/>
          <p14:tracePt t="39344" x="5133975" y="3341688"/>
          <p14:tracePt t="39358" x="5151438" y="3333750"/>
          <p14:tracePt t="39374" x="5180013" y="3333750"/>
          <p14:tracePt t="39390" x="5207000" y="3324225"/>
          <p14:tracePt t="39405" x="5233988" y="3324225"/>
          <p14:tracePt t="39419" x="5270500" y="3314700"/>
          <p14:tracePt t="39435" x="5316538" y="3314700"/>
          <p14:tracePt t="39450" x="5353050" y="3314700"/>
          <p14:tracePt t="39465" x="5399088" y="3305175"/>
          <p14:tracePt t="39481" x="5462588" y="3305175"/>
          <p14:tracePt t="39496" x="5508625" y="3305175"/>
          <p14:tracePt t="39511" x="5535613" y="3305175"/>
          <p14:tracePt t="39511" x="5554663" y="3305175"/>
          <p14:tracePt t="39526" x="5562600" y="3305175"/>
          <p14:tracePt t="39556" x="5608638" y="3305175"/>
          <p14:tracePt t="39585" x="5645150" y="3305175"/>
          <p14:tracePt t="39614" x="5718175" y="3297238"/>
          <p14:tracePt t="39643" x="5800725" y="3297238"/>
          <p14:tracePt t="39674" x="5900738" y="3297238"/>
          <p14:tracePt t="39688" x="5919788" y="3297238"/>
          <p14:tracePt t="39702" x="5965825" y="3297238"/>
          <p14:tracePt t="39718" x="6019800" y="3297238"/>
          <p14:tracePt t="39733" x="6029325" y="3297238"/>
          <p14:tracePt t="39733" x="6046788" y="3297238"/>
          <p14:tracePt t="39749" x="6065838" y="3297238"/>
          <p14:tracePt t="39763" x="6092825" y="3297238"/>
          <p14:tracePt t="39778" x="6129338" y="3297238"/>
          <p14:tracePt t="39793" x="6165850" y="3297238"/>
          <p14:tracePt t="39809" x="6184900" y="3297238"/>
          <p14:tracePt t="39824" x="6192838" y="3297238"/>
          <p14:tracePt t="39839" x="6202363" y="3297238"/>
          <p14:tracePt t="39854" x="6211888" y="3297238"/>
          <p14:tracePt t="39899" x="6221413" y="3297238"/>
          <p14:tracePt t="39929" x="6248400" y="3314700"/>
          <p14:tracePt t="39929" x="6257925" y="3314700"/>
          <p14:tracePt t="39972" x="6257925" y="3324225"/>
          <p14:tracePt t="39985" x="6265863" y="3333750"/>
          <p14:tracePt t="40001" x="6275388" y="3360738"/>
          <p14:tracePt t="40016" x="6284913" y="3378200"/>
          <p14:tracePt t="40031" x="6284913" y="3406775"/>
          <p14:tracePt t="40045" x="6294438" y="3424238"/>
          <p14:tracePt t="40060" x="6294438" y="3433763"/>
          <p14:tracePt t="40076" x="6302375" y="3460750"/>
          <p14:tracePt t="40091" x="6302375" y="3479800"/>
          <p14:tracePt t="40105" x="6302375" y="3487738"/>
          <p14:tracePt t="40119" x="6302375" y="3497263"/>
          <p14:tracePt t="40134" x="6302375" y="3506788"/>
          <p14:tracePt t="40149" x="6302375" y="3533775"/>
          <p14:tracePt t="40165" x="6302375" y="3560763"/>
          <p14:tracePt t="40196" x="6302375" y="3579813"/>
          <p14:tracePt t="40224" x="6302375" y="3616325"/>
          <p14:tracePt t="40267" x="6294438" y="3633788"/>
          <p14:tracePt t="40297" x="6284913" y="3643313"/>
          <p14:tracePt t="40310" x="6275388" y="3652838"/>
          <p14:tracePt t="40326" x="6265863" y="3662363"/>
          <p14:tracePt t="40340" x="6257925" y="3670300"/>
          <p14:tracePt t="40357" x="6238875" y="3689350"/>
          <p14:tracePt t="40386" x="6229350" y="3698875"/>
          <p14:tracePt t="40400" x="6211888" y="3698875"/>
          <p14:tracePt t="40418" x="6175375" y="3706813"/>
          <p14:tracePt t="40432" x="6138863" y="3706813"/>
          <p14:tracePt t="40448" x="6102350" y="3706813"/>
          <p14:tracePt t="40478" x="5983288" y="3725863"/>
          <p14:tracePt t="40508" x="5827713" y="3725863"/>
          <p14:tracePt t="40537" x="5737225" y="3725863"/>
          <p14:tracePt t="40567" x="5645150" y="3725863"/>
          <p14:tracePt t="40582" x="5581650" y="3725863"/>
          <p14:tracePt t="40598" x="5499100" y="3725863"/>
          <p14:tracePt t="40612" x="5453063" y="3725863"/>
          <p14:tracePt t="40628" x="5380038" y="3725863"/>
          <p14:tracePt t="40642" x="5297488" y="3725863"/>
          <p14:tracePt t="40671" x="5197475" y="3725863"/>
          <p14:tracePt t="40685" x="5170488" y="3725863"/>
          <p14:tracePt t="40700" x="5151438" y="3725863"/>
          <p14:tracePt t="40715" x="5124450" y="3725863"/>
          <p14:tracePt t="40730" x="5114925" y="3725863"/>
          <p14:tracePt t="40745" x="5106988" y="3725863"/>
          <p14:tracePt t="45289" x="5097463" y="3725863"/>
          <p14:tracePt t="45301" x="5087938" y="3698875"/>
          <p14:tracePt t="45316" x="5087938" y="3679825"/>
          <p14:tracePt t="45330" x="5078413" y="3643313"/>
          <p14:tracePt t="45345" x="5078413" y="3625850"/>
          <p14:tracePt t="45359" x="5078413" y="3616325"/>
          <p14:tracePt t="45373" x="5078413" y="3597275"/>
          <p14:tracePt t="45400" x="5078413" y="3589338"/>
          <p14:tracePt t="45575" x="5051425" y="3552825"/>
          <p14:tracePt t="45605" x="5005388" y="3479800"/>
          <p14:tracePt t="45635" x="4951413" y="3360738"/>
          <p14:tracePt t="45648" x="4914900" y="3305175"/>
          <p14:tracePt t="45664" x="4878388" y="3214688"/>
          <p14:tracePt t="45678" x="4851400" y="3132138"/>
          <p14:tracePt t="45694" x="4813300" y="3022600"/>
          <p14:tracePt t="45708" x="4776788" y="2913063"/>
          <p14:tracePt t="45724" x="4722813" y="2803525"/>
          <p14:tracePt t="45735" x="4703763" y="2711450"/>
          <p14:tracePt t="45752" x="4667250" y="2601913"/>
          <p14:tracePt t="45766" x="4613275" y="2484438"/>
          <p14:tracePt t="45795" x="4549775" y="2319338"/>
          <p14:tracePt t="45824" x="4457700" y="2228850"/>
          <p14:tracePt t="45850" x="4338638" y="2146300"/>
          <p14:tracePt t="45866" x="4284663" y="2100263"/>
          <p14:tracePt t="45883" x="4202113" y="2054225"/>
          <p14:tracePt t="45912" x="4037013" y="1990725"/>
          <p14:tracePt t="45927" x="3937000" y="1954213"/>
          <p14:tracePt t="45942" x="3827463" y="1917700"/>
          <p14:tracePt t="45957" x="3708400" y="1898650"/>
          <p14:tracePt t="45971" x="3644900" y="1898650"/>
          <p14:tracePt t="45988" x="3525838" y="1871663"/>
          <p14:tracePt t="46002" x="3406775" y="1844675"/>
          <p14:tracePt t="46016" x="3343275" y="1844675"/>
          <p14:tracePt t="46042" x="3151188" y="1798638"/>
          <p14:tracePt t="46056" x="3051175" y="1789113"/>
          <p14:tracePt t="46069" x="2951163" y="1771650"/>
          <p14:tracePt t="46083" x="2922588" y="1771650"/>
          <p14:tracePt t="46099" x="2849563" y="1762125"/>
          <p14:tracePt t="46113" x="2759075" y="1762125"/>
          <p14:tracePt t="46128" x="2732088" y="1744663"/>
          <p14:tracePt t="46141" x="2649538" y="1744663"/>
          <p14:tracePt t="46156" x="2557463" y="1735138"/>
          <p14:tracePt t="46184" x="2401888" y="1735138"/>
          <p14:tracePt t="46214" x="2219325" y="1735138"/>
          <p14:tracePt t="46241" x="2119313" y="1744663"/>
          <p14:tracePt t="46241" x="2073275" y="1744663"/>
          <p14:tracePt t="46254" x="2019300" y="1752600"/>
          <p14:tracePt t="46269" x="1917700" y="1762125"/>
          <p14:tracePt t="46283" x="1844675" y="1781175"/>
          <p14:tracePt t="46299" x="1771650" y="1798638"/>
          <p14:tracePt t="46313" x="1727200" y="1808163"/>
          <p14:tracePt t="46328" x="1708150" y="1808163"/>
          <p14:tracePt t="46343" x="1698625" y="1808163"/>
          <p14:tracePt t="46358" x="1690688" y="1808163"/>
          <p14:tracePt t="46880" x="1690688" y="1817688"/>
          <p14:tracePt t="46893" x="1708150" y="1835150"/>
          <p14:tracePt t="46910" x="1717675" y="1835150"/>
          <p14:tracePt t="46923" x="1717675" y="1844675"/>
          <p14:tracePt t="47032" x="1727200" y="1844675"/>
          <p14:tracePt t="47046" x="1744663" y="1844675"/>
          <p14:tracePt t="47063" x="1763713" y="1825625"/>
          <p14:tracePt t="47077" x="1763713" y="1808163"/>
          <p14:tracePt t="47093" x="1763713" y="1789113"/>
          <p14:tracePt t="47106" x="1763713" y="1781175"/>
          <p14:tracePt t="47134" x="1763713" y="1716088"/>
          <p14:tracePt t="47164" x="1744663" y="1679575"/>
          <p14:tracePt t="47193" x="1717675" y="1643063"/>
          <p14:tracePt t="47209" x="1708150" y="1625600"/>
          <p14:tracePt t="47223" x="1690688" y="1606550"/>
          <p14:tracePt t="47237" x="1681163" y="1606550"/>
          <p14:tracePt t="47251" x="1644650" y="1598613"/>
          <p14:tracePt t="47267" x="1608138" y="1589088"/>
          <p14:tracePt t="47283" x="1571625" y="1589088"/>
          <p14:tracePt t="47299" x="1535113" y="1579563"/>
          <p14:tracePt t="47314" x="1516063" y="1579563"/>
          <p14:tracePt t="47329" x="1489075" y="1579563"/>
          <p14:tracePt t="47344" x="1452563" y="1570038"/>
          <p14:tracePt t="47358" x="1433513" y="1570038"/>
          <p14:tracePt t="47373" x="1379538" y="1562100"/>
          <p14:tracePt t="47388" x="1343025" y="1562100"/>
          <p14:tracePt t="47416" x="1243013" y="1562100"/>
          <p14:tracePt t="47445" x="1150938" y="1562100"/>
          <p14:tracePt t="47474" x="1058863" y="1562100"/>
          <p14:tracePt t="47487" x="1022350" y="1562100"/>
          <p14:tracePt t="47502" x="985838" y="1562100"/>
          <p14:tracePt t="47517" x="941388" y="1562100"/>
          <p14:tracePt t="47534" x="922338" y="1562100"/>
          <p14:tracePt t="47548" x="885825" y="1570038"/>
          <p14:tracePt t="47565" x="868363" y="1579563"/>
          <p14:tracePt t="47578" x="831850" y="1589088"/>
          <p14:tracePt t="47594" x="795338" y="1598613"/>
          <p14:tracePt t="47607" x="766763" y="1606550"/>
          <p14:tracePt t="47636" x="739775" y="1635125"/>
          <p14:tracePt t="47665" x="703263" y="1662113"/>
          <p14:tracePt t="47695" x="657225" y="1708150"/>
          <p14:tracePt t="47724" x="630238" y="1762125"/>
          <p14:tracePt t="47739" x="620713" y="1781175"/>
          <p14:tracePt t="47755" x="612775" y="1808163"/>
          <p14:tracePt t="47769" x="603250" y="1854200"/>
          <p14:tracePt t="47784" x="593725" y="1881188"/>
          <p14:tracePt t="47799" x="584200" y="1898650"/>
          <p14:tracePt t="47813" x="576263" y="1944688"/>
          <p14:tracePt t="47828" x="566738" y="1973263"/>
          <p14:tracePt t="47844" x="557213" y="2027238"/>
          <p14:tracePt t="47858" x="547688" y="2046288"/>
          <p14:tracePt t="47886" x="539750" y="2119313"/>
          <p14:tracePt t="47914" x="520700" y="2200275"/>
          <p14:tracePt t="47944" x="520700" y="2273300"/>
          <p14:tracePt t="47973" x="520700" y="2309813"/>
          <p14:tracePt t="47997" x="520700" y="2338388"/>
          <p14:tracePt t="48026" x="520700" y="2401888"/>
          <p14:tracePt t="48055" x="520700" y="2428875"/>
          <p14:tracePt t="48055" x="520700" y="2447925"/>
          <p14:tracePt t="48084" x="530225" y="2492375"/>
          <p14:tracePt t="48113" x="547688" y="2528888"/>
          <p14:tracePt t="48127" x="557213" y="2547938"/>
          <p14:tracePt t="48144" x="566738" y="2565400"/>
          <p14:tracePt t="48158" x="576263" y="2574925"/>
          <p14:tracePt t="48174" x="584200" y="2584450"/>
          <p14:tracePt t="48187" x="593725" y="2593975"/>
          <p14:tracePt t="48202" x="603250" y="2601913"/>
          <p14:tracePt t="48216" x="612775" y="2611438"/>
          <p14:tracePt t="48235" x="639763" y="2620963"/>
          <p14:tracePt t="48249" x="657225" y="2630488"/>
          <p14:tracePt t="48264" x="685800" y="2630488"/>
          <p14:tracePt t="48278" x="693738" y="2630488"/>
          <p14:tracePt t="48294" x="712788" y="2638425"/>
          <p14:tracePt t="48309" x="722313" y="2647950"/>
          <p14:tracePt t="48309" x="730250" y="2647950"/>
          <p14:tracePt t="48326" x="766763" y="2667000"/>
          <p14:tracePt t="48339" x="776288" y="2667000"/>
          <p14:tracePt t="48356" x="803275" y="2674938"/>
          <p14:tracePt t="48385" x="839788" y="2684463"/>
          <p14:tracePt t="48415" x="912813" y="2693988"/>
          <p14:tracePt t="48446" x="985838" y="2703513"/>
          <p14:tracePt t="48475" x="1041400" y="2711450"/>
          <p14:tracePt t="48505" x="1087438" y="2711450"/>
          <p14:tracePt t="48505" x="1104900" y="2711450"/>
          <p14:tracePt t="48518" x="1133475" y="2711450"/>
          <p14:tracePt t="48535" x="1177925" y="2711450"/>
          <p14:tracePt t="48549" x="1223963" y="2711450"/>
          <p14:tracePt t="48565" x="1279525" y="2711450"/>
          <p14:tracePt t="48580" x="1316038" y="2711450"/>
          <p14:tracePt t="48597" x="1389063" y="2711450"/>
          <p14:tracePt t="48611" x="1397000" y="2711450"/>
          <p14:tracePt t="48627" x="1452563" y="2703513"/>
          <p14:tracePt t="48640" x="1479550" y="2693988"/>
          <p14:tracePt t="48657" x="1516063" y="2684463"/>
          <p14:tracePt t="48669" x="1535113" y="2674938"/>
          <p14:tracePt t="48685" x="1562100" y="2667000"/>
          <p14:tracePt t="48699" x="1598613" y="2638425"/>
          <p14:tracePt t="48714" x="1617663" y="2620963"/>
          <p14:tracePt t="48729" x="1635125" y="2601913"/>
          <p14:tracePt t="48745" x="1662113" y="2584450"/>
          <p14:tracePt t="48745" x="1690688" y="2565400"/>
          <p14:tracePt t="48775" x="1727200" y="2520950"/>
          <p14:tracePt t="48804" x="1744663" y="2465388"/>
          <p14:tracePt t="48835" x="1790700" y="2338388"/>
          <p14:tracePt t="48864" x="1800225" y="2219325"/>
          <p14:tracePt t="48894" x="1808163" y="2109788"/>
          <p14:tracePt t="48908" x="1808163" y="2063750"/>
          <p14:tracePt t="48926" x="1808163" y="2027238"/>
          <p14:tracePt t="48939" x="1808163" y="1990725"/>
          <p14:tracePt t="48955" x="1808163" y="1954213"/>
          <p14:tracePt t="48968" x="1808163" y="1927225"/>
          <p14:tracePt t="48974" x="1808163" y="1898650"/>
          <p14:tracePt t="49002" x="1790700" y="1808163"/>
          <p14:tracePt t="49035" x="1771650" y="1762125"/>
          <p14:tracePt t="49049" x="1754188" y="1744663"/>
          <p14:tracePt t="49064" x="1754188" y="1735138"/>
          <p14:tracePt t="49079" x="1744663" y="1708150"/>
          <p14:tracePt t="49094" x="1727200" y="1689100"/>
          <p14:tracePt t="49107" x="1717675" y="1679575"/>
          <p14:tracePt t="49122" x="1708150" y="1671638"/>
          <p14:tracePt t="49135" x="1690688" y="1652588"/>
          <p14:tracePt t="49165" x="1625600" y="1625600"/>
          <p14:tracePt t="49193" x="1552575" y="1606550"/>
          <p14:tracePt t="49193" x="1535113" y="1598613"/>
          <p14:tracePt t="49220" x="1470025" y="1589088"/>
          <p14:tracePt t="49233" x="1406525" y="1570038"/>
          <p14:tracePt t="49249" x="1352550" y="1570038"/>
          <p14:tracePt t="49264" x="1279525" y="1570038"/>
          <p14:tracePt t="49279" x="1233488" y="1570038"/>
          <p14:tracePt t="49307" x="1177925" y="1570038"/>
          <p14:tracePt t="49333" x="1150938" y="1570038"/>
          <p14:tracePt t="49362" x="1096963" y="1570038"/>
          <p14:tracePt t="49375" x="1068388" y="1570038"/>
          <p14:tracePt t="49391" x="1041400" y="1570038"/>
          <p14:tracePt t="49403" x="1022350" y="1570038"/>
          <p14:tracePt t="49419" x="995363" y="1570038"/>
          <p14:tracePt t="49448" x="958850" y="1598613"/>
          <p14:tracePt t="49479" x="922338" y="1625600"/>
          <p14:tracePt t="49507" x="904875" y="1635125"/>
          <p14:tracePt t="49535" x="868363" y="1698625"/>
          <p14:tracePt t="49550" x="849313" y="1735138"/>
          <p14:tracePt t="49565" x="839788" y="1752600"/>
          <p14:tracePt t="49580" x="831850" y="1781175"/>
          <p14:tracePt t="49596" x="822325" y="1825625"/>
          <p14:tracePt t="49610" x="812800" y="1854200"/>
          <p14:tracePt t="49627" x="803275" y="1890713"/>
          <p14:tracePt t="49640" x="803275" y="1917700"/>
          <p14:tracePt t="49657" x="785813" y="1944688"/>
          <p14:tracePt t="49670" x="776288" y="1981200"/>
          <p14:tracePt t="49686" x="776288" y="2000250"/>
          <p14:tracePt t="49699" x="776288" y="2009775"/>
          <p14:tracePt t="49715" x="776288" y="2046288"/>
          <p14:tracePt t="49729" x="766763" y="2090738"/>
          <p14:tracePt t="49745" x="766763" y="2119313"/>
          <p14:tracePt t="49759" x="758825" y="2155825"/>
          <p14:tracePt t="49775" x="749300" y="2192338"/>
          <p14:tracePt t="49788" x="749300" y="2228850"/>
          <p14:tracePt t="49804" x="749300" y="2255838"/>
          <p14:tracePt t="49835" x="749300" y="2319338"/>
          <p14:tracePt t="49865" x="749300" y="2346325"/>
          <p14:tracePt t="49894" x="749300" y="2401888"/>
          <p14:tracePt t="49924" x="749300" y="2438400"/>
          <p14:tracePt t="49938" x="749300" y="2455863"/>
          <p14:tracePt t="49953" x="749300" y="2474913"/>
          <p14:tracePt t="49966" x="749300" y="2492375"/>
          <p14:tracePt t="50000" x="758825" y="2511425"/>
          <p14:tracePt t="50013" x="758825" y="2520950"/>
          <p14:tracePt t="50029" x="758825" y="2528888"/>
          <p14:tracePt t="50041" x="758825" y="2538413"/>
          <p14:tracePt t="50055" x="776288" y="2557463"/>
          <p14:tracePt t="50055" x="776288" y="2565400"/>
          <p14:tracePt t="50084" x="795338" y="2574925"/>
          <p14:tracePt t="50113" x="822325" y="2601913"/>
          <p14:tracePt t="50142" x="839788" y="2638425"/>
          <p14:tracePt t="50155" x="839788" y="2647950"/>
          <p14:tracePt t="50155" x="849313" y="2647950"/>
          <p14:tracePt t="50168" x="858838" y="2657475"/>
          <p14:tracePt t="50182" x="876300" y="2657475"/>
          <p14:tracePt t="50197" x="904875" y="2667000"/>
          <p14:tracePt t="50225" x="977900" y="2684463"/>
          <p14:tracePt t="50251" x="1041400" y="2703513"/>
          <p14:tracePt t="50265" x="1068388" y="2703513"/>
          <p14:tracePt t="50279" x="1104900" y="2703513"/>
          <p14:tracePt t="50293" x="1133475" y="2711450"/>
          <p14:tracePt t="50309" x="1187450" y="2711450"/>
          <p14:tracePt t="50323" x="1243013" y="2711450"/>
          <p14:tracePt t="50337" x="1279525" y="2720975"/>
          <p14:tracePt t="50354" x="1323975" y="2740025"/>
          <p14:tracePt t="50367" x="1352550" y="2740025"/>
          <p14:tracePt t="50396" x="1425575" y="2740025"/>
          <p14:tracePt t="50425" x="1498600" y="2740025"/>
          <p14:tracePt t="50454" x="1552575" y="2740025"/>
          <p14:tracePt t="50469" x="1617663" y="2703513"/>
          <p14:tracePt t="50484" x="1662113" y="2674938"/>
          <p14:tracePt t="50499" x="1717675" y="2630488"/>
          <p14:tracePt t="50514" x="1744663" y="2601913"/>
          <p14:tracePt t="50529" x="1790700" y="2565400"/>
          <p14:tracePt t="50545" x="1873250" y="2492375"/>
          <p14:tracePt t="50560" x="1946275" y="2419350"/>
          <p14:tracePt t="50575" x="2009775" y="2346325"/>
          <p14:tracePt t="50589" x="2073275" y="2282825"/>
          <p14:tracePt t="50616" x="2174875" y="2182813"/>
          <p14:tracePt t="50646" x="2292350" y="2073275"/>
          <p14:tracePt t="50676" x="2420938" y="1973263"/>
          <p14:tracePt t="50703" x="2503488" y="1908175"/>
          <p14:tracePt t="50716" x="2540000" y="1890713"/>
          <p14:tracePt t="50732" x="2576513" y="1871663"/>
          <p14:tracePt t="50746" x="2603500" y="1862138"/>
          <p14:tracePt t="50763" x="2676525" y="1835150"/>
          <p14:tracePt t="50775" x="2703513" y="1825625"/>
          <p14:tracePt t="50792" x="2768600" y="1817688"/>
          <p14:tracePt t="50805" x="2795588" y="1817688"/>
          <p14:tracePt t="50820" x="2859088" y="1808163"/>
          <p14:tracePt t="50834" x="2932113" y="1789113"/>
          <p14:tracePt t="50866" x="3087688" y="1781175"/>
          <p14:tracePt t="50896" x="3289300" y="1781175"/>
          <p14:tracePt t="50925" x="3443288" y="1781175"/>
          <p14:tracePt t="50954" x="3498850" y="1825625"/>
          <p14:tracePt t="50975" x="3544888" y="1862138"/>
          <p14:tracePt t="51003" x="3598863" y="1908175"/>
          <p14:tracePt t="51034" x="3635375" y="1963738"/>
          <p14:tracePt t="51062" x="3662363" y="2000250"/>
          <p14:tracePt t="51075" x="3681413" y="2027238"/>
          <p14:tracePt t="51090" x="3690938" y="2063750"/>
          <p14:tracePt t="51117" x="3717925" y="2109788"/>
          <p14:tracePt t="51145" x="3727450" y="2155825"/>
          <p14:tracePt t="51174" x="3744913" y="2200275"/>
          <p14:tracePt t="51200" x="3754438" y="2236788"/>
          <p14:tracePt t="51214" x="3763963" y="2273300"/>
          <p14:tracePt t="51228" x="3773488" y="2301875"/>
          <p14:tracePt t="51254" x="3781425" y="2328863"/>
          <p14:tracePt t="51283" x="3790950" y="2382838"/>
          <p14:tracePt t="51314" x="3790950" y="2411413"/>
          <p14:tracePt t="51342" x="3790950" y="2438400"/>
          <p14:tracePt t="51369" x="3800475" y="2447925"/>
          <p14:tracePt t="51425" x="3817938" y="2465388"/>
          <p14:tracePt t="51452" x="3854450" y="2465388"/>
          <p14:tracePt t="51453" x="3863975" y="2465388"/>
          <p14:tracePt t="51484" x="3919538" y="2465388"/>
          <p14:tracePt t="51499" x="3983038" y="2447925"/>
          <p14:tracePt t="51513" x="4029075" y="2419350"/>
          <p14:tracePt t="51529" x="4065588" y="2392363"/>
          <p14:tracePt t="51543" x="4083050" y="2374900"/>
          <p14:tracePt t="51558" x="4102100" y="2365375"/>
          <p14:tracePt t="51571" x="4119563" y="2338388"/>
          <p14:tracePt t="51585" x="4138613" y="2309813"/>
          <p14:tracePt t="51600" x="4146550" y="2292350"/>
          <p14:tracePt t="51615" x="4156075" y="2255838"/>
          <p14:tracePt t="51643" x="4165600" y="2200275"/>
          <p14:tracePt t="51670" x="4183063" y="2127250"/>
          <p14:tracePt t="51683" x="4183063" y="2082800"/>
          <p14:tracePt t="51701" x="4202113" y="2046288"/>
          <p14:tracePt t="51715" x="4202113" y="2017713"/>
          <p14:tracePt t="51731" x="4211638" y="1981200"/>
          <p14:tracePt t="51745" x="4219575" y="1954213"/>
          <p14:tracePt t="51761" x="4219575" y="1935163"/>
          <p14:tracePt t="51774" x="4229100" y="1927225"/>
          <p14:tracePt t="51790" x="4238625" y="1898650"/>
          <p14:tracePt t="51818" x="4256088" y="1862138"/>
          <p14:tracePt t="51847" x="4256088" y="1854200"/>
          <p14:tracePt t="51877" x="4275138" y="1835150"/>
          <p14:tracePt t="51904" x="4284663" y="1808163"/>
          <p14:tracePt t="51947" x="4292600" y="1798638"/>
          <p14:tracePt t="52041" x="4302125" y="1798638"/>
          <p14:tracePt t="52054" x="4311650" y="1808163"/>
          <p14:tracePt t="52095" x="4357688" y="1844675"/>
          <p14:tracePt t="52122" x="4375150" y="1871663"/>
          <p14:tracePt t="52135" x="4384675" y="1881188"/>
          <p14:tracePt t="52149" x="4403725" y="1898650"/>
          <p14:tracePt t="52164" x="4411663" y="1917700"/>
          <p14:tracePt t="52179" x="4430713" y="1935163"/>
          <p14:tracePt t="52193" x="4440238" y="1954213"/>
          <p14:tracePt t="52208" x="4457700" y="1981200"/>
          <p14:tracePt t="52234" x="4476750" y="2017713"/>
          <p14:tracePt t="52263" x="4494213" y="2054225"/>
          <p14:tracePt t="52277" x="4513263" y="2082800"/>
          <p14:tracePt t="52292" x="4530725" y="2109788"/>
          <p14:tracePt t="52306" x="4549775" y="2146300"/>
          <p14:tracePt t="52320" x="4567238" y="2182813"/>
          <p14:tracePt t="52333" x="4586288" y="2209800"/>
          <p14:tracePt t="52351" x="4603750" y="2236788"/>
          <p14:tracePt t="52364" x="4613275" y="2255838"/>
          <p14:tracePt t="52381" x="4622800" y="2282825"/>
          <p14:tracePt t="52381" x="4640263" y="2301875"/>
          <p14:tracePt t="52394" x="4640263" y="2319338"/>
          <p14:tracePt t="52422" x="4676775" y="2374900"/>
          <p14:tracePt t="52434" x="4686300" y="2392363"/>
          <p14:tracePt t="52451" x="4703763" y="2419350"/>
          <p14:tracePt t="52465" x="4722813" y="2455863"/>
          <p14:tracePt t="52481" x="4732338" y="2474913"/>
          <p14:tracePt t="52494" x="4749800" y="2501900"/>
          <p14:tracePt t="52511" x="4759325" y="2520950"/>
          <p14:tracePt t="52540" x="4768850" y="2538413"/>
          <p14:tracePt t="52568" x="4776788" y="2557463"/>
          <p14:tracePt t="52706" x="4786313" y="2492375"/>
          <p14:tracePt t="52733" x="4795838" y="2411413"/>
          <p14:tracePt t="52764" x="4805363" y="2346325"/>
          <p14:tracePt t="52793" x="4805363" y="2246313"/>
          <p14:tracePt t="52806" x="4805363" y="2228850"/>
          <p14:tracePt t="52823" x="4805363" y="2182813"/>
          <p14:tracePt t="52835" x="4805363" y="2146300"/>
          <p14:tracePt t="52851" x="4805363" y="2109788"/>
          <p14:tracePt t="52866" x="4805363" y="2073275"/>
          <p14:tracePt t="52881" x="4813300" y="2054225"/>
          <p14:tracePt t="52894" x="4813300" y="2036763"/>
          <p14:tracePt t="52911" x="4822825" y="2000250"/>
          <p14:tracePt t="52911" x="4822825" y="1990725"/>
          <p14:tracePt t="52925" x="4822825" y="1973263"/>
          <p14:tracePt t="52953" x="4841875" y="1927225"/>
          <p14:tracePt t="52984" x="4851400" y="1890713"/>
          <p14:tracePt t="53016" x="4868863" y="1862138"/>
          <p14:tracePt t="53096" x="4878388" y="1854200"/>
          <p14:tracePt t="53149" x="4887913" y="1854200"/>
          <p14:tracePt t="53178" x="4895850" y="1862138"/>
          <p14:tracePt t="53193" x="4924425" y="1890713"/>
          <p14:tracePt t="53209" x="4960938" y="1927225"/>
          <p14:tracePt t="53225" x="5005388" y="1981200"/>
          <p14:tracePt t="53240" x="5033963" y="2009775"/>
          <p14:tracePt t="53256" x="5070475" y="2054225"/>
          <p14:tracePt t="53271" x="5097463" y="2082800"/>
          <p14:tracePt t="53286" x="5114925" y="2109788"/>
          <p14:tracePt t="53301" x="5143500" y="2146300"/>
          <p14:tracePt t="53315" x="5160963" y="2173288"/>
          <p14:tracePt t="53344" x="5207000" y="2236788"/>
          <p14:tracePt t="53373" x="5233988" y="2282825"/>
          <p14:tracePt t="53401" x="5260975" y="2338388"/>
          <p14:tracePt t="53417" x="5270500" y="2355850"/>
          <p14:tracePt t="53434" x="5280025" y="2382838"/>
          <p14:tracePt t="53449" x="5280025" y="2401888"/>
          <p14:tracePt t="53464" x="5280025" y="2419350"/>
          <p14:tracePt t="53479" x="5289550" y="2428875"/>
          <p14:tracePt t="53494" x="5289550" y="2447925"/>
          <p14:tracePt t="53509" x="5289550" y="2465388"/>
          <p14:tracePt t="53524" x="5289550" y="2474913"/>
          <p14:tracePt t="53539" x="5297488" y="2501900"/>
          <p14:tracePt t="53553" x="5297488" y="2511425"/>
          <p14:tracePt t="53594" x="5297488" y="2520950"/>
          <p14:tracePt t="54269" x="5307013" y="2528888"/>
          <p14:tracePt t="54296" x="5316538" y="2528888"/>
          <p14:tracePt t="54325" x="5380038" y="2528888"/>
          <p14:tracePt t="54354" x="5499100" y="2528888"/>
          <p14:tracePt t="54368" x="5599113" y="2538413"/>
          <p14:tracePt t="54385" x="5681663" y="2547938"/>
          <p14:tracePt t="54399" x="5754688" y="2557463"/>
          <p14:tracePt t="54415" x="5837238" y="2557463"/>
          <p14:tracePt t="54429" x="5883275" y="2557463"/>
          <p14:tracePt t="54445" x="5937250" y="2557463"/>
          <p14:tracePt t="54458" x="5992813" y="2557463"/>
          <p14:tracePt t="54475" x="6056313" y="2557463"/>
          <p14:tracePt t="54488" x="6083300" y="2557463"/>
          <p14:tracePt t="54503" x="6165850" y="2557463"/>
          <p14:tracePt t="54517" x="6202363" y="2557463"/>
          <p14:tracePt t="54517" x="6238875" y="2557463"/>
          <p14:tracePt t="54534" x="6338888" y="2557463"/>
          <p14:tracePt t="54549" x="6411913" y="2557463"/>
          <p14:tracePt t="54565" x="6486525" y="2557463"/>
          <p14:tracePt t="54579" x="6513513" y="2557463"/>
          <p14:tracePt t="54595" x="6586538" y="2557463"/>
          <p14:tracePt t="54625" x="6713538" y="2528888"/>
          <p14:tracePt t="54656" x="6786563" y="2520950"/>
          <p14:tracePt t="54686" x="6823075" y="2511425"/>
          <p14:tracePt t="54715" x="6832600" y="2501900"/>
          <p14:tracePt t="54853" x="6842125" y="2474913"/>
          <p14:tracePt t="54853" x="6851650" y="2455863"/>
          <p14:tracePt t="54866" x="6851650" y="2447925"/>
          <p14:tracePt t="54882" x="6851650" y="2428875"/>
          <p14:tracePt t="54897" x="6869113" y="2401888"/>
          <p14:tracePt t="54913" x="6888163" y="2355850"/>
          <p14:tracePt t="54926" x="6896100" y="2319338"/>
          <p14:tracePt t="54942" x="6905625" y="2273300"/>
          <p14:tracePt t="54955" x="6905625" y="2236788"/>
          <p14:tracePt t="54971" x="6905625" y="2192338"/>
          <p14:tracePt t="54989" x="6905625" y="2163763"/>
          <p14:tracePt t="55004" x="6905625" y="2100263"/>
          <p14:tracePt t="55018" x="6905625" y="2073275"/>
          <p14:tracePt t="55047" x="6905625" y="2017713"/>
          <p14:tracePt t="55075" x="6905625" y="1973263"/>
          <p14:tracePt t="55104" x="6905625" y="1935163"/>
          <p14:tracePt t="55134" x="6896100" y="1908175"/>
          <p14:tracePt t="55148" x="6896100" y="1898650"/>
          <p14:tracePt t="55164" x="6896100" y="1890713"/>
          <p14:tracePt t="55178" x="6896100" y="1862138"/>
          <p14:tracePt t="55194" x="6888163" y="1835150"/>
          <p14:tracePt t="55207" x="6888163" y="1825625"/>
          <p14:tracePt t="55222" x="6888163" y="1817688"/>
          <p14:tracePt t="55235" x="6878638" y="1808163"/>
          <p14:tracePt t="55252" x="6878638" y="1798638"/>
          <p14:tracePt t="55570" x="6888163" y="1817688"/>
          <p14:tracePt t="55583" x="6896100" y="1825625"/>
          <p14:tracePt t="55599" x="6915150" y="1871663"/>
          <p14:tracePt t="55612" x="6924675" y="1871663"/>
          <p14:tracePt t="55628" x="6942138" y="1927225"/>
          <p14:tracePt t="55641" x="6951663" y="1944688"/>
          <p14:tracePt t="55657" x="6978650" y="2009775"/>
          <p14:tracePt t="55684" x="6997700" y="2082800"/>
          <p14:tracePt t="55714" x="7015163" y="2192338"/>
          <p14:tracePt t="55744" x="7015163" y="2265363"/>
          <p14:tracePt t="55774" x="7024688" y="2338388"/>
          <p14:tracePt t="55788" x="7024688" y="2355850"/>
          <p14:tracePt t="55803" x="7024688" y="2374900"/>
          <p14:tracePt t="55816" x="7024688" y="2401888"/>
          <p14:tracePt t="55835" x="7034213" y="2428875"/>
          <p14:tracePt t="55848" x="7034213" y="2455863"/>
          <p14:tracePt t="55865" x="7034213" y="2465388"/>
          <p14:tracePt t="55879" x="7034213" y="2492375"/>
          <p14:tracePt t="55895" x="7034213" y="2528888"/>
          <p14:tracePt t="55909" x="7034213" y="2547938"/>
          <p14:tracePt t="55925" x="7034213" y="2574925"/>
          <p14:tracePt t="55939" x="7034213" y="2584450"/>
          <p14:tracePt t="55954" x="7024688" y="2593975"/>
          <p14:tracePt t="55967" x="7024688" y="2601913"/>
          <p14:tracePt t="67054" x="7034213" y="2557463"/>
          <p14:tracePt t="67081" x="7034213" y="2455863"/>
          <p14:tracePt t="67094" x="7034213" y="2428875"/>
          <p14:tracePt t="67109" x="7043738" y="2346325"/>
          <p14:tracePt t="67123" x="7051675" y="2273300"/>
          <p14:tracePt t="67136" x="7051675" y="2209800"/>
          <p14:tracePt t="67164" x="7061200" y="2155825"/>
          <p14:tracePt t="67193" x="7061200" y="2119313"/>
          <p14:tracePt t="67221" x="7070725" y="2082800"/>
          <p14:tracePt t="67233" x="7070725" y="2073275"/>
          <p14:tracePt t="67249" x="7070725" y="2054225"/>
          <p14:tracePt t="67263" x="7070725" y="2046288"/>
          <p14:tracePt t="67277" x="7070725" y="2036763"/>
          <p14:tracePt t="67306" x="7070725" y="2027238"/>
          <p14:tracePt t="67332" x="7080250" y="2009775"/>
          <p14:tracePt t="67346" x="7080250" y="1990725"/>
          <p14:tracePt t="67361" x="7088188" y="1981200"/>
          <p14:tracePt t="67375" x="7097713" y="1973263"/>
          <p14:tracePt t="67403" x="7107238" y="1963738"/>
          <p14:tracePt t="67416" x="7116763" y="1954213"/>
          <p14:tracePt t="67445" x="7134225" y="1927225"/>
          <p14:tracePt t="67472" x="7134225" y="1917700"/>
          <p14:tracePt t="67663" x="7134225" y="1908175"/>
          <p14:tracePt t="67796" x="7134225" y="1898650"/>
          <p14:tracePt t="67809" x="7134225" y="1881188"/>
          <p14:tracePt t="67826" x="7134225" y="1871663"/>
          <p14:tracePt t="72289" x="7134225" y="1862138"/>
          <p14:tracePt t="72317" x="7134225" y="1881188"/>
          <p14:tracePt t="72333" x="7134225" y="1898650"/>
          <p14:tracePt t="72367" x="7134225" y="1908175"/>
          <p14:tracePt t="72381" x="7134225" y="1917700"/>
          <p14:tracePt t="72397" x="7134225" y="1927225"/>
          <p14:tracePt t="72413" x="7134225" y="1935163"/>
          <p14:tracePt t="72456" x="7134225" y="1954213"/>
          <p14:tracePt t="72484" x="7134225" y="1973263"/>
          <p14:tracePt t="72516" x="7134225" y="2009775"/>
          <p14:tracePt t="72547" x="7134225" y="2036763"/>
          <p14:tracePt t="72561" x="7134225" y="2046288"/>
          <p14:tracePt t="72576" x="7134225" y="2054225"/>
          <p14:tracePt t="72591" x="7134225" y="2063750"/>
          <p14:tracePt t="72621" x="7134225" y="2073275"/>
          <p14:tracePt t="72634" x="7134225" y="2082800"/>
          <p14:tracePt t="72649" x="7134225" y="2090738"/>
          <p14:tracePt t="72679" x="7134225" y="2100263"/>
          <p14:tracePt t="72693" x="7134225" y="2109788"/>
          <p14:tracePt t="72708" x="7134225" y="2119313"/>
          <p14:tracePt t="72734" x="7134225" y="2146300"/>
          <p14:tracePt t="72764" x="7134225" y="2155825"/>
          <p14:tracePt t="89892" x="7134225" y="2173288"/>
          <p14:tracePt t="89907" x="7134225" y="2192338"/>
          <p14:tracePt t="89922" x="7134225" y="2200275"/>
          <p14:tracePt t="89922" x="7134225" y="2209800"/>
          <p14:tracePt t="89951" x="7134225" y="2219325"/>
          <p14:tracePt t="89966" x="7134225" y="2236788"/>
          <p14:tracePt t="89999" x="7134225" y="2246313"/>
          <p14:tracePt t="90042" x="7134225" y="2255838"/>
          <p14:tracePt t="90055" x="7134225" y="2265363"/>
          <p14:tracePt t="90068" x="7124700" y="2292350"/>
          <p14:tracePt t="90096" x="7124700" y="2309813"/>
          <p14:tracePt t="90111" x="7124700" y="2319338"/>
          <p14:tracePt t="90150" x="7116763" y="2328863"/>
          <p14:tracePt t="90179" x="7116763" y="2346325"/>
          <p14:tracePt t="90193" x="7116763" y="2355850"/>
          <p14:tracePt t="90208" x="7116763" y="2365375"/>
          <p14:tracePt t="90223" x="7116763" y="2374900"/>
          <p14:tracePt t="90249" x="7116763" y="2382838"/>
          <p14:tracePt t="90263" x="7107238" y="2401888"/>
          <p14:tracePt t="90423" x="7107238" y="2411413"/>
          <p14:tracePt t="90449" x="7116763" y="2419350"/>
          <p14:tracePt t="90465" x="7116763" y="2428875"/>
          <p14:tracePt t="90506" x="7124700" y="2428875"/>
          <p14:tracePt t="90533" x="7143750" y="2428875"/>
          <p14:tracePt t="90562" x="7161213" y="2428875"/>
          <p14:tracePt t="90618" x="7170738" y="2428875"/>
          <p14:tracePt t="111563" x="7061200" y="2547938"/>
          <p14:tracePt t="111593" x="6759575" y="2803525"/>
          <p14:tracePt t="111622" x="6403975" y="3049588"/>
          <p14:tracePt t="111651" x="6102350" y="3232150"/>
          <p14:tracePt t="111665" x="5983288" y="3297238"/>
          <p14:tracePt t="111680" x="5754688" y="3424238"/>
          <p14:tracePt t="111694" x="5535613" y="3543300"/>
          <p14:tracePt t="111710" x="5353050" y="3662363"/>
          <p14:tracePt t="111723" x="5180013" y="3771900"/>
          <p14:tracePt t="111739" x="5033963" y="3852863"/>
          <p14:tracePt t="111766" x="4749800" y="4008438"/>
          <p14:tracePt t="111797" x="4484688" y="4127500"/>
          <p14:tracePt t="111811" x="4292600" y="4183063"/>
          <p14:tracePt t="111827" x="4056063" y="4256088"/>
          <p14:tracePt t="111841" x="3956050" y="4283075"/>
          <p14:tracePt t="111858" x="3763963" y="4319588"/>
          <p14:tracePt t="111871" x="3552825" y="4365625"/>
          <p14:tracePt t="111886" x="3352800" y="4410075"/>
          <p14:tracePt t="111898" x="3160713" y="4465638"/>
          <p14:tracePt t="111913" x="2905125" y="4519613"/>
          <p14:tracePt t="111927" x="2640013" y="4584700"/>
          <p14:tracePt t="111943" x="2393950" y="4638675"/>
          <p14:tracePt t="111955" x="2292350" y="4665663"/>
          <p14:tracePt t="111974" x="2092325" y="4730750"/>
          <p14:tracePt t="111974" x="2027238" y="4748213"/>
          <p14:tracePt t="111991" x="1917700" y="4803775"/>
          <p14:tracePt t="112006" x="1873250" y="4821238"/>
          <p14:tracePt t="112006" x="1827213" y="4857750"/>
          <p14:tracePt t="112021" x="1790700" y="4894263"/>
          <p14:tracePt t="112035" x="1727200" y="4959350"/>
          <p14:tracePt t="112050" x="1690688" y="5003800"/>
          <p14:tracePt t="112051" x="1654175" y="5059363"/>
          <p14:tracePt t="112066" x="1579563" y="5168900"/>
          <p14:tracePt t="112096" x="1462088" y="5351463"/>
          <p14:tracePt t="112126" x="1379538" y="5597525"/>
          <p14:tracePt t="112142" x="1360488" y="5697538"/>
          <p14:tracePt t="112157" x="1360488" y="5789613"/>
          <p14:tracePt t="112173" x="1360488" y="5872163"/>
          <p14:tracePt t="112202" x="1379538" y="6027738"/>
          <p14:tracePt t="112232" x="1462088" y="6181725"/>
          <p14:tracePt t="112262" x="1589088" y="6356350"/>
          <p14:tracePt t="112292" x="1690688" y="6465888"/>
          <p14:tracePt t="112320" x="1836738" y="6575425"/>
          <p14:tracePt t="112333" x="1973263" y="6656388"/>
          <p14:tracePt t="112350" x="2136775" y="6729413"/>
          <p14:tracePt t="112364" x="2311400" y="6765925"/>
          <p14:tracePt t="112379" x="2503488" y="6794500"/>
          <p14:tracePt t="112392" x="2713038" y="6821488"/>
          <p14:tracePt t="112409" x="2941638" y="6838950"/>
          <p14:tracePt t="112423" x="3187700" y="6838950"/>
          <p14:tracePt t="112439" x="3471863" y="6848475"/>
          <p14:tracePt t="112566" x="5489575" y="6831013"/>
          <p14:tracePt t="112566" x="5627688" y="6811963"/>
          <p14:tracePt t="112595" x="6056313" y="6757988"/>
          <p14:tracePt t="112624" x="6494463" y="6692900"/>
          <p14:tracePt t="112651" x="7051675" y="6592888"/>
          <p14:tracePt t="112666" x="7262813" y="6546850"/>
          <p14:tracePt t="112681" x="7426325" y="6492875"/>
          <p14:tracePt t="112695" x="7508875" y="6429375"/>
          <p14:tracePt t="112710" x="7535863" y="6392863"/>
          <p14:tracePt t="112710" x="7554913" y="6373813"/>
          <p14:tracePt t="112725" x="7581900" y="6346825"/>
          <p14:tracePt t="112740" x="7600950" y="6283325"/>
          <p14:tracePt t="112754" x="7608888" y="6246813"/>
          <p14:tracePt t="112754" x="7618413" y="6191250"/>
          <p14:tracePt t="112768" x="7637463" y="6127750"/>
          <p14:tracePt t="112783" x="7637463" y="6035675"/>
          <p14:tracePt t="112797" x="7645400" y="5945188"/>
          <p14:tracePt t="112812" x="7645400" y="5889625"/>
          <p14:tracePt t="112828" x="7664450" y="5799138"/>
          <p14:tracePt t="112845" x="7664450" y="5697538"/>
          <p14:tracePt t="112875" x="7664450" y="5524500"/>
          <p14:tracePt t="112903" x="7572375" y="5341938"/>
          <p14:tracePt t="112932" x="7499350" y="5259388"/>
          <p14:tracePt t="112963" x="7399338" y="5159375"/>
          <p14:tracePt t="112978" x="7316788" y="5076825"/>
          <p14:tracePt t="112994" x="7226300" y="5032375"/>
          <p14:tracePt t="113008" x="7097713" y="4976813"/>
          <p14:tracePt t="113022" x="6969125" y="4913313"/>
          <p14:tracePt t="113036" x="6859588" y="4894263"/>
          <p14:tracePt t="113051" x="6723063" y="4867275"/>
          <p14:tracePt t="113066" x="6513513" y="4811713"/>
          <p14:tracePt t="113081" x="6265863" y="4767263"/>
          <p14:tracePt t="113095" x="6129338" y="4748213"/>
          <p14:tracePt t="113124" x="5635625" y="4657725"/>
          <p14:tracePt t="113152" x="5280025" y="4648200"/>
          <p14:tracePt t="113182" x="4805363" y="4648200"/>
          <p14:tracePt t="113211" x="4430713" y="4629150"/>
          <p14:tracePt t="113225" x="4256088" y="4629150"/>
          <p14:tracePt t="113241" x="4083050" y="4629150"/>
          <p14:tracePt t="113253" x="3992563" y="4629150"/>
          <p14:tracePt t="113269" x="3800475" y="4629150"/>
          <p14:tracePt t="113282" x="3708400" y="4629150"/>
          <p14:tracePt t="113298" x="3516313" y="4629150"/>
          <p14:tracePt t="113312" x="3316288" y="4629150"/>
          <p14:tracePt t="113328" x="3124200" y="4629150"/>
          <p14:tracePt t="113343" x="2951163" y="4629150"/>
          <p14:tracePt t="113373" x="2630488" y="4629150"/>
          <p14:tracePt t="113400" x="2320925" y="4648200"/>
          <p14:tracePt t="113415" x="2265363" y="4648200"/>
          <p14:tracePt t="113428" x="2146300" y="4665663"/>
          <p14:tracePt t="113443" x="2100263" y="4665663"/>
          <p14:tracePt t="113458" x="2027238" y="4675188"/>
          <p14:tracePt t="113471" x="1946275" y="4694238"/>
          <p14:tracePt t="113485" x="1854200" y="4711700"/>
          <p14:tracePt t="113515" x="1708150" y="4757738"/>
          <p14:tracePt t="113546" x="1543050" y="4811713"/>
          <p14:tracePt t="113575" x="1406525" y="4867275"/>
          <p14:tracePt t="113603" x="1287463" y="4940300"/>
          <p14:tracePt t="113632" x="1196975" y="5003800"/>
          <p14:tracePt t="113648" x="1169988" y="5049838"/>
          <p14:tracePt t="113663" x="1133475" y="5113338"/>
          <p14:tracePt t="113679" x="1114425" y="5178425"/>
          <p14:tracePt t="113694" x="1096963" y="5251450"/>
          <p14:tracePt t="113709" x="1068388" y="5324475"/>
          <p14:tracePt t="113723" x="1050925" y="5397500"/>
          <p14:tracePt t="113737" x="1041400" y="5487988"/>
          <p14:tracePt t="113766" x="1041400" y="5597525"/>
          <p14:tracePt t="113796" x="1041400" y="5743575"/>
          <p14:tracePt t="113827" x="1041400" y="5853113"/>
          <p14:tracePt t="113857" x="1050925" y="5999163"/>
          <p14:tracePt t="113884" x="1096963" y="6154738"/>
          <p14:tracePt t="113898" x="1123950" y="6200775"/>
          <p14:tracePt t="113914" x="1150938" y="6264275"/>
          <p14:tracePt t="113929" x="1196975" y="6327775"/>
          <p14:tracePt t="113945" x="1243013" y="6383338"/>
          <p14:tracePt t="113959" x="1260475" y="6410325"/>
          <p14:tracePt t="113975" x="1296988" y="6456363"/>
          <p14:tracePt t="113996" x="1379538" y="6538913"/>
          <p14:tracePt t="114026" x="1506538" y="6619875"/>
          <p14:tracePt t="114039" x="1535113" y="6629400"/>
          <p14:tracePt t="114054" x="1617663" y="6675438"/>
          <p14:tracePt t="114066" x="1662113" y="6684963"/>
          <p14:tracePt t="114083" x="1744663" y="6702425"/>
          <p14:tracePt t="114096" x="1817688" y="6729413"/>
          <p14:tracePt t="114112" x="1881188" y="6738938"/>
          <p14:tracePt t="114126" x="1954213" y="6748463"/>
          <p14:tracePt t="114143" x="2009775" y="6757988"/>
          <p14:tracePt t="114157" x="2073275" y="6765925"/>
          <p14:tracePt t="114174" x="2136775" y="6765925"/>
          <p14:tracePt t="114186" x="2219325" y="6765925"/>
          <p14:tracePt t="114214" x="2347913" y="6765925"/>
          <p14:tracePt t="114244" x="2484438" y="6765925"/>
          <p14:tracePt t="114244" x="2520950" y="6765925"/>
          <p14:tracePt t="114274" x="2676525" y="6765925"/>
          <p14:tracePt t="114290" x="2776538" y="6765925"/>
          <p14:tracePt t="114305" x="2868613" y="6765925"/>
          <p14:tracePt t="114319" x="2968625" y="6765925"/>
          <p14:tracePt t="114334" x="3068638" y="6765925"/>
          <p14:tracePt t="114349" x="3170238" y="6765925"/>
          <p14:tracePt t="114364" x="3252788" y="6765925"/>
          <p14:tracePt t="114379" x="3370263" y="6765925"/>
          <p14:tracePt t="114394" x="3462338" y="6765925"/>
          <p14:tracePt t="114408" x="3525838" y="6765925"/>
          <p14:tracePt t="114423" x="3654425" y="6765925"/>
          <p14:tracePt t="114438" x="3827463" y="6765925"/>
          <p14:tracePt t="114466" x="4092575" y="6765925"/>
          <p14:tracePt t="114495" x="4411663" y="6765925"/>
          <p14:tracePt t="114524" x="4703763" y="6765925"/>
          <p14:tracePt t="114536" x="4759325" y="6765925"/>
          <p14:tracePt t="114552" x="4895850" y="6765925"/>
          <p14:tracePt t="114566" x="4968875" y="6765925"/>
          <p14:tracePt t="114566" x="5041900" y="6765925"/>
          <p14:tracePt t="114583" x="5253038" y="6765925"/>
          <p14:tracePt t="114598" x="5362575" y="6765925"/>
          <p14:tracePt t="114598" x="5481638" y="6765925"/>
          <p14:tracePt t="114614" x="5737225" y="6765925"/>
          <p14:tracePt t="114628" x="5873750" y="6765925"/>
          <p14:tracePt t="114645" x="6129338" y="6765925"/>
          <p14:tracePt t="114658" x="6338888" y="6765925"/>
          <p14:tracePt t="114674" x="6494463" y="6765925"/>
          <p14:tracePt t="114688" x="6596063" y="6765925"/>
          <p14:tracePt t="114703" x="6677025" y="6748463"/>
          <p14:tracePt t="114717" x="6742113" y="6729413"/>
          <p14:tracePt t="114733" x="6796088" y="6721475"/>
          <p14:tracePt t="114747" x="6869113" y="6721475"/>
          <p14:tracePt t="114763" x="6978650" y="6702425"/>
          <p14:tracePt t="114776" x="7015163" y="6702425"/>
          <p14:tracePt t="114793" x="7116763" y="6684963"/>
          <p14:tracePt t="114823" x="7289800" y="6684963"/>
          <p14:tracePt t="114851" x="7362825" y="6684963"/>
          <p14:tracePt t="114881" x="7372350" y="6684963"/>
          <p14:tracePt t="116645" x="7380288" y="6684963"/>
          <p14:tracePt t="116658" x="7362825" y="6684963"/>
          <p14:tracePt t="116675" x="7299325" y="6684963"/>
          <p14:tracePt t="116688" x="7161213" y="6692900"/>
          <p14:tracePt t="116704" x="6997700" y="6702425"/>
          <p14:tracePt t="116717" x="6878638" y="6702425"/>
          <p14:tracePt t="116734" x="6677025" y="6702425"/>
          <p14:tracePt t="116734" x="6559550" y="6702425"/>
          <p14:tracePt t="116748" x="6430963" y="6702425"/>
          <p14:tracePt t="116763" x="6184900" y="6702425"/>
          <p14:tracePt t="116777" x="6056313" y="6702425"/>
          <p14:tracePt t="116793" x="5791200" y="6692900"/>
          <p14:tracePt t="116806" x="5545138" y="6684963"/>
          <p14:tracePt t="116833" x="5060950" y="6665913"/>
          <p14:tracePt t="116861" x="4759325" y="6665913"/>
          <p14:tracePt t="116875" x="4622800" y="6656388"/>
          <p14:tracePt t="116890" x="4467225" y="6656388"/>
          <p14:tracePt t="116904" x="4394200" y="6656388"/>
          <p14:tracePt t="116919" x="4256088" y="6656388"/>
          <p14:tracePt t="116933" x="4119563" y="6656388"/>
          <p14:tracePt t="116949" x="3992563" y="6656388"/>
          <p14:tracePt t="116965" x="3873500" y="6656388"/>
          <p14:tracePt t="116981" x="3735388" y="6656388"/>
          <p14:tracePt t="116996" x="3625850" y="6656388"/>
          <p14:tracePt t="117013" x="3544888" y="6656388"/>
          <p14:tracePt t="117026" x="3479800" y="6656388"/>
          <p14:tracePt t="117042" x="3406775" y="6656388"/>
          <p14:tracePt t="117056" x="3370263" y="6656388"/>
          <p14:tracePt t="117084" x="3343275" y="6656388"/>
          <p14:tracePt t="117113" x="3316288" y="6656388"/>
          <p14:tracePt t="117143" x="3243263" y="6656388"/>
          <p14:tracePt t="117158" x="3214688" y="6656388"/>
          <p14:tracePt t="117173" x="3178175" y="6656388"/>
          <p14:tracePt t="117187" x="3170238" y="6656388"/>
          <p14:tracePt t="120059" x="3160713" y="6629400"/>
          <p14:tracePt t="120073" x="3160713" y="6611938"/>
          <p14:tracePt t="120090" x="3151188" y="6565900"/>
          <p14:tracePt t="120103" x="3133725" y="6546850"/>
          <p14:tracePt t="120119" x="3124200" y="6502400"/>
          <p14:tracePt t="120133" x="3114675" y="6446838"/>
          <p14:tracePt t="120151" x="3097213" y="6410325"/>
          <p14:tracePt t="120165" x="3087688" y="6383338"/>
          <p14:tracePt t="120180" x="3078163" y="6337300"/>
          <p14:tracePt t="120194" x="3068638" y="6310313"/>
          <p14:tracePt t="120210" x="3060700" y="6283325"/>
          <p14:tracePt t="120223" x="3051175" y="6264275"/>
          <p14:tracePt t="120240" x="3051175" y="6246813"/>
          <p14:tracePt t="120253" x="3051175" y="6210300"/>
          <p14:tracePt t="120281" x="3041650" y="6164263"/>
          <p14:tracePt t="120296" x="3041650" y="6145213"/>
          <p14:tracePt t="120296" x="3032125" y="6137275"/>
          <p14:tracePt t="120312" x="3032125" y="6127750"/>
          <p14:tracePt t="120355" x="3032125" y="6118225"/>
          <p14:tracePt t="120476" x="3024188" y="6108700"/>
          <p14:tracePt t="120626" x="3014663" y="6145213"/>
          <p14:tracePt t="120656" x="3005138" y="6200775"/>
          <p14:tracePt t="120669" x="2995613" y="6218238"/>
          <p14:tracePt t="120686" x="2995613" y="6246813"/>
          <p14:tracePt t="120686" x="2995613" y="6254750"/>
          <p14:tracePt t="120716" x="2987675" y="6283325"/>
          <p14:tracePt t="120730" x="2987675" y="6300788"/>
          <p14:tracePt t="120747" x="2978150" y="6327775"/>
          <p14:tracePt t="120762" x="2978150" y="6337300"/>
          <p14:tracePt t="120778" x="2968625" y="6373813"/>
          <p14:tracePt t="120793" x="2968625" y="6383338"/>
          <p14:tracePt t="120808" x="2968625" y="6410325"/>
          <p14:tracePt t="120823" x="2959100" y="6429375"/>
          <p14:tracePt t="120837" x="2951163" y="6446838"/>
          <p14:tracePt t="120851" x="2941638" y="6473825"/>
          <p14:tracePt t="120865" x="2941638" y="6502400"/>
          <p14:tracePt t="120881" x="2932113" y="6529388"/>
          <p14:tracePt t="120897" x="2932113" y="6538913"/>
          <p14:tracePt t="120926" x="2932113" y="6546850"/>
          <p14:tracePt t="120955" x="2922588" y="6565900"/>
          <p14:tracePt t="120987" x="2922588" y="6575425"/>
          <p14:tracePt t="121018" x="2922588" y="6583363"/>
          <p14:tracePt t="121018" x="2914650" y="6592888"/>
          <p14:tracePt t="121898" x="2905125" y="6602413"/>
          <p14:tracePt t="121984" x="2895600" y="6583363"/>
          <p14:tracePt t="122014" x="2859088" y="6565900"/>
          <p14:tracePt t="122043" x="2776538" y="6538913"/>
          <p14:tracePt t="122070" x="2649538" y="6492875"/>
          <p14:tracePt t="122084" x="2584450" y="6465888"/>
          <p14:tracePt t="122099" x="2540000" y="6437313"/>
          <p14:tracePt t="122114" x="2466975" y="6400800"/>
          <p14:tracePt t="122129" x="2401888" y="6373813"/>
          <p14:tracePt t="122143" x="2357438" y="6346825"/>
          <p14:tracePt t="122159" x="2265363" y="6300788"/>
          <p14:tracePt t="122172" x="2174875" y="6264275"/>
          <p14:tracePt t="122189" x="2063750" y="6218238"/>
          <p14:tracePt t="122202" x="2019300" y="6210300"/>
          <p14:tracePt t="122232" x="1873250" y="6137275"/>
          <p14:tracePt t="122264" x="1781175" y="6091238"/>
          <p14:tracePt t="122295" x="1690688" y="6054725"/>
          <p14:tracePt t="122324" x="1654175" y="6035675"/>
          <p14:tracePt t="122352" x="1644650" y="6027738"/>
          <p14:tracePt t="122682" x="1635125" y="6018213"/>
          <p14:tracePt t="122766" x="1625600" y="5991225"/>
          <p14:tracePt t="122823" x="1617663" y="5962650"/>
          <p14:tracePt t="122851" x="1617663" y="5954713"/>
          <p14:tracePt t="122865" x="1608138" y="5945188"/>
          <p14:tracePt t="122881" x="1608138" y="5935663"/>
          <p14:tracePt t="122911" x="1598613" y="5926138"/>
          <p14:tracePt t="122954" x="1598613" y="5918200"/>
          <p14:tracePt t="122967" x="1598613" y="5908675"/>
          <p14:tracePt t="123015" x="1589088" y="5889625"/>
          <p14:tracePt t="123097" x="1589088" y="5881688"/>
          <p14:tracePt t="123126" x="1589088" y="5862638"/>
          <p14:tracePt t="123155" x="1589088" y="5835650"/>
          <p14:tracePt t="123184" x="1579563" y="5780088"/>
          <p14:tracePt t="123214" x="1579563" y="5734050"/>
          <p14:tracePt t="123243" x="1579563" y="5697538"/>
          <p14:tracePt t="123256" x="1579563" y="5670550"/>
          <p14:tracePt t="123273" x="1579563" y="5634038"/>
          <p14:tracePt t="123286" x="1589088" y="5624513"/>
          <p14:tracePt t="123302" x="1589088" y="5616575"/>
          <p14:tracePt t="123314" x="1598613" y="5607050"/>
          <p14:tracePt t="123330" x="1608138" y="5588000"/>
          <p14:tracePt t="123344" x="1617663" y="5580063"/>
          <p14:tracePt t="123360" x="1644650" y="5551488"/>
          <p14:tracePt t="123374" x="1662113" y="5534025"/>
          <p14:tracePt t="123404" x="1681163" y="5507038"/>
          <p14:tracePt t="123432" x="1708150" y="5487988"/>
          <p14:tracePt t="123463" x="1727200" y="5470525"/>
          <p14:tracePt t="123492" x="1735138" y="5451475"/>
          <p14:tracePt t="123507" x="1744663" y="5441950"/>
          <p14:tracePt t="123520" x="1754188" y="5441950"/>
          <p14:tracePt t="123535" x="1763713" y="5441950"/>
          <p14:tracePt t="123548" x="1790700" y="5434013"/>
          <p14:tracePt t="123563" x="1800225" y="5434013"/>
          <p14:tracePt t="123629" x="1808163" y="5424488"/>
          <p14:tracePt t="123642" x="1817688" y="5424488"/>
          <p14:tracePt t="123708" x="1827213" y="5424488"/>
          <p14:tracePt t="123723" x="1844675" y="5424488"/>
          <p14:tracePt t="123740" x="1863725" y="5441950"/>
          <p14:tracePt t="123754" x="1863725" y="5451475"/>
          <p14:tracePt t="123768" x="1873250" y="5461000"/>
          <p14:tracePt t="123782" x="1890713" y="5487988"/>
          <p14:tracePt t="123796" x="1890713" y="5497513"/>
          <p14:tracePt t="123825" x="1900238" y="5524500"/>
          <p14:tracePt t="123855" x="1917700" y="5570538"/>
          <p14:tracePt t="123883" x="1927225" y="5616575"/>
          <p14:tracePt t="123898" x="1927225" y="5634038"/>
          <p14:tracePt t="123913" x="1927225" y="5653088"/>
          <p14:tracePt t="123928" x="1927225" y="5670550"/>
          <p14:tracePt t="123944" x="1927225" y="5689600"/>
          <p14:tracePt t="123958" x="1927225" y="5716588"/>
          <p14:tracePt t="123973" x="1927225" y="5726113"/>
          <p14:tracePt t="123989" x="1927225" y="5734050"/>
          <p14:tracePt t="123991" x="1927225" y="5743575"/>
          <p14:tracePt t="124004" x="1927225" y="5753100"/>
          <p14:tracePt t="124018" x="1927225" y="5789613"/>
          <p14:tracePt t="124032" x="1917700" y="5816600"/>
          <p14:tracePt t="124047" x="1909763" y="5835650"/>
          <p14:tracePt t="124065" x="1890713" y="5862638"/>
          <p14:tracePt t="124079" x="1881188" y="5889625"/>
          <p14:tracePt t="124095" x="1873250" y="5899150"/>
          <p14:tracePt t="124108" x="1863725" y="5908675"/>
          <p14:tracePt t="124124" x="1854200" y="5918200"/>
          <p14:tracePt t="124136" x="1844675" y="5926138"/>
          <p14:tracePt t="124163" x="1844675" y="5935663"/>
          <p14:tracePt t="124177" x="1827213" y="5945188"/>
          <p14:tracePt t="124191" x="1800225" y="5945188"/>
          <p14:tracePt t="124204" x="1790700" y="5954713"/>
          <p14:tracePt t="124218" x="1781175" y="5954713"/>
          <p14:tracePt t="124232" x="1771650" y="5962650"/>
          <p14:tracePt t="124249" x="1754188" y="5962650"/>
          <p14:tracePt t="124264" x="1744663" y="5962650"/>
          <p14:tracePt t="124291" x="1727200" y="5962650"/>
          <p14:tracePt t="124304" x="1717675" y="5962650"/>
          <p14:tracePt t="124319" x="1708150" y="5962650"/>
          <p14:tracePt t="124333" x="1690688" y="5945188"/>
          <p14:tracePt t="124348" x="1671638" y="5935663"/>
          <p14:tracePt t="124362" x="1644650" y="5908675"/>
          <p14:tracePt t="124377" x="1635125" y="5881688"/>
          <p14:tracePt t="124391" x="1625600" y="5835650"/>
          <p14:tracePt t="124406" x="1625600" y="5826125"/>
          <p14:tracePt t="124406" x="1617663" y="5799138"/>
          <p14:tracePt t="124434" x="1617663" y="5753100"/>
          <p14:tracePt t="124464" x="1608138" y="5670550"/>
          <p14:tracePt t="124493" x="1608138" y="5616575"/>
          <p14:tracePt t="124522" x="1625600" y="5570538"/>
          <p14:tracePt t="124550" x="1654175" y="5507038"/>
          <p14:tracePt t="124564" x="1662113" y="5507038"/>
          <p14:tracePt t="124581" x="1690688" y="5478463"/>
          <p14:tracePt t="124594" x="1698625" y="5461000"/>
          <p14:tracePt t="124611" x="1708150" y="5451475"/>
          <p14:tracePt t="124624" x="1727200" y="5434013"/>
          <p14:tracePt t="124641" x="1735138" y="5434013"/>
          <p14:tracePt t="124654" x="1754188" y="5434013"/>
          <p14:tracePt t="124682" x="1763713" y="5434013"/>
          <p14:tracePt t="124710" x="1781175" y="5424488"/>
          <p14:tracePt t="124753" x="1790700" y="5424488"/>
          <p14:tracePt t="124765" x="1808163" y="5424488"/>
          <p14:tracePt t="124781" x="1817688" y="5424488"/>
          <p14:tracePt t="124795" x="1827213" y="5424488"/>
          <p14:tracePt t="124824" x="1854200" y="5434013"/>
          <p14:tracePt t="124853" x="1890713" y="5451475"/>
          <p14:tracePt t="124882" x="1909763" y="5478463"/>
          <p14:tracePt t="124912" x="1936750" y="5497513"/>
          <p14:tracePt t="124941" x="1954213" y="5551488"/>
          <p14:tracePt t="124955" x="1963738" y="5561013"/>
          <p14:tracePt t="124970" x="1963738" y="5570538"/>
          <p14:tracePt t="124987" x="1973263" y="5588000"/>
          <p14:tracePt t="125002" x="1973263" y="5616575"/>
          <p14:tracePt t="125015" x="1973263" y="5624513"/>
          <p14:tracePt t="125029" x="1973263" y="5661025"/>
          <p14:tracePt t="125054" x="1973263" y="5716588"/>
          <p14:tracePt t="125067" x="1973263" y="5734050"/>
          <p14:tracePt t="125082" x="1963738" y="5770563"/>
          <p14:tracePt t="125096" x="1963738" y="5789613"/>
          <p14:tracePt t="125112" x="1954213" y="5816600"/>
          <p14:tracePt t="125126" x="1946275" y="5835650"/>
          <p14:tracePt t="125141" x="1927225" y="5862638"/>
          <p14:tracePt t="125155" x="1917700" y="5872163"/>
          <p14:tracePt t="125169" x="1900238" y="5881688"/>
          <p14:tracePt t="125183" x="1890713" y="5899150"/>
          <p14:tracePt t="125213" x="1873250" y="5926138"/>
          <p14:tracePt t="125240" x="1854200" y="5945188"/>
          <p14:tracePt t="125924" x="1854200" y="5962650"/>
          <p14:tracePt t="125937" x="1854200" y="5972175"/>
          <p14:tracePt t="125953" x="1854200" y="5991225"/>
          <p14:tracePt t="125965" x="1854200" y="5999163"/>
          <p14:tracePt t="125988" x="1854200" y="6027738"/>
          <p14:tracePt t="126001" x="1854200" y="6035675"/>
          <p14:tracePt t="126028" x="1854200" y="6045200"/>
          <p14:tracePt t="126055" x="1854200" y="6091238"/>
          <p14:tracePt t="126082" x="1854200" y="6127750"/>
          <p14:tracePt t="126112" x="1854200" y="6181725"/>
          <p14:tracePt t="126124" x="1854200" y="6191250"/>
          <p14:tracePt t="126139" x="1854200" y="6210300"/>
          <p14:tracePt t="126152" x="1854200" y="6237288"/>
          <p14:tracePt t="126165" x="1863725" y="6254750"/>
          <p14:tracePt t="126195" x="1873250" y="6291263"/>
          <p14:tracePt t="126223" x="1873250" y="6337300"/>
          <p14:tracePt t="126235" x="1873250" y="6364288"/>
          <p14:tracePt t="126250" x="1873250" y="6400800"/>
          <p14:tracePt t="126265" x="1881188" y="6410325"/>
          <p14:tracePt t="126280" x="1890713" y="6429375"/>
          <p14:tracePt t="126293" x="1890713" y="6446838"/>
          <p14:tracePt t="126308" x="1900238" y="6456363"/>
          <p14:tracePt t="126322" x="1900238" y="6465888"/>
          <p14:tracePt t="126364" x="1917700" y="6473825"/>
          <p14:tracePt t="126377" x="1936750" y="6502400"/>
          <p14:tracePt t="126391" x="1946275" y="6510338"/>
          <p14:tracePt t="126404" x="1946275" y="6519863"/>
          <p14:tracePt t="126418" x="1954213" y="6529388"/>
          <p14:tracePt t="126418" x="1963738" y="6538913"/>
          <p14:tracePt t="126448" x="1973263" y="6546850"/>
          <p14:tracePt t="126463" x="1990725" y="6556375"/>
          <p14:tracePt t="126478" x="2000250" y="6565900"/>
          <p14:tracePt t="126492" x="2019300" y="6575425"/>
          <p14:tracePt t="126522" x="2063750" y="6592888"/>
          <p14:tracePt t="126549" x="2119313" y="6611938"/>
          <p14:tracePt t="126563" x="2146300" y="6619875"/>
          <p14:tracePt t="126579" x="2182813" y="6619875"/>
          <p14:tracePt t="126593" x="2192338" y="6619875"/>
          <p14:tracePt t="126609" x="2228850" y="6629400"/>
          <p14:tracePt t="126623" x="2238375" y="6629400"/>
          <p14:tracePt t="126639" x="2255838" y="6629400"/>
          <p14:tracePt t="126654" x="2274888" y="6629400"/>
          <p14:tracePt t="126669" x="2292350" y="6629400"/>
          <p14:tracePt t="126683" x="2301875" y="6629400"/>
          <p14:tracePt t="126699" x="2320925" y="6629400"/>
          <p14:tracePt t="126714" x="2347913" y="6629400"/>
          <p14:tracePt t="126729" x="2365375" y="6629400"/>
          <p14:tracePt t="126744" x="2393950" y="6638925"/>
          <p14:tracePt t="126772" x="2457450" y="6638925"/>
          <p14:tracePt t="126801" x="2520950" y="6648450"/>
          <p14:tracePt t="126816" x="2530475" y="6648450"/>
          <p14:tracePt t="126832" x="2566988" y="6648450"/>
          <p14:tracePt t="126862" x="2630488" y="6656388"/>
          <p14:tracePt t="126893" x="2713038" y="6656388"/>
          <p14:tracePt t="126908" x="2749550" y="6656388"/>
          <p14:tracePt t="126923" x="2786063" y="6656388"/>
          <p14:tracePt t="126937" x="2805113" y="6665913"/>
          <p14:tracePt t="126952" x="2822575" y="6665913"/>
          <p14:tracePt t="126967" x="2841625" y="6665913"/>
          <p14:tracePt t="126983" x="2868613" y="6665913"/>
          <p14:tracePt t="126998" x="2878138" y="6665913"/>
          <p14:tracePt t="127015" x="2905125" y="6665913"/>
          <p14:tracePt t="127031" x="2922588" y="6665913"/>
          <p14:tracePt t="127047" x="2941638" y="6675438"/>
          <p14:tracePt t="127061" x="2951163" y="6675438"/>
          <p14:tracePt t="127078" x="2968625" y="6675438"/>
          <p14:tracePt t="127092" x="2978150" y="6675438"/>
          <p14:tracePt t="127109" x="2995613" y="6675438"/>
          <p14:tracePt t="127123" x="3014663" y="6675438"/>
          <p14:tracePt t="127153" x="3024188" y="6675438"/>
          <p14:tracePt t="127167" x="3032125" y="6675438"/>
          <p14:tracePt t="127182" x="3051175" y="6675438"/>
          <p14:tracePt t="127198" x="3068638" y="6675438"/>
          <p14:tracePt t="127213" x="3097213" y="6675438"/>
          <p14:tracePt t="127228" x="3114675" y="6675438"/>
          <p14:tracePt t="127243" x="3133725" y="6675438"/>
          <p14:tracePt t="127257" x="3151188" y="6675438"/>
          <p14:tracePt t="127300" x="3160713" y="6675438"/>
          <p14:tracePt t="129472" x="3170238" y="6675438"/>
          <p14:tracePt t="129515" x="3141663" y="6675438"/>
          <p14:tracePt t="129528" x="3097213" y="6684963"/>
          <p14:tracePt t="129543" x="3032125" y="6684963"/>
          <p14:tracePt t="129557" x="2987675" y="6692900"/>
          <p14:tracePt t="129571" x="2959100" y="6692900"/>
          <p14:tracePt t="129572" x="2922588" y="6692900"/>
          <p14:tracePt t="129586" x="2895600" y="6692900"/>
          <p14:tracePt t="129600" x="2859088" y="6692900"/>
          <p14:tracePt t="129616" x="2805113" y="6692900"/>
          <p14:tracePt t="129645" x="2695575" y="6692900"/>
          <p14:tracePt t="129675" x="2540000" y="6692900"/>
          <p14:tracePt t="129703" x="2401888" y="6656388"/>
          <p14:tracePt t="129731" x="2301875" y="6629400"/>
          <p14:tracePt t="129745" x="2247900" y="6583363"/>
          <p14:tracePt t="129760" x="2211388" y="6556375"/>
          <p14:tracePt t="129774" x="2182813" y="6538913"/>
          <p14:tracePt t="129791" x="2155825" y="6510338"/>
          <p14:tracePt t="129804" x="2100263" y="6465888"/>
          <p14:tracePt t="129820" x="2055813" y="6429375"/>
          <p14:tracePt t="129833" x="2000250" y="6373813"/>
          <p14:tracePt t="129849" x="1954213" y="6337300"/>
          <p14:tracePt t="129863" x="1917700" y="6300788"/>
          <p14:tracePt t="129892" x="1863725" y="6227763"/>
          <p14:tracePt t="129920" x="1844675" y="6145213"/>
          <p14:tracePt t="129935" x="1836738" y="6127750"/>
          <p14:tracePt t="129949" x="1827213" y="6072188"/>
          <p14:tracePt t="129964" x="1827213" y="6035675"/>
          <p14:tracePt t="129981" x="1817688" y="5999163"/>
          <p14:tracePt t="129996" x="1800225" y="5962650"/>
          <p14:tracePt t="130012" x="1800225" y="5926138"/>
          <p14:tracePt t="130026" x="1800225" y="5918200"/>
          <p14:tracePt t="130043" x="1800225" y="5908675"/>
          <p14:tracePt t="130057" x="1790700" y="5881688"/>
          <p14:tracePt t="130098" x="1790700" y="5872163"/>
          <p14:tracePt t="130127" x="1790700" y="5862638"/>
          <p14:tracePt t="130140" x="1790700" y="5853113"/>
          <p14:tracePt t="130156" x="1790700" y="5843588"/>
          <p14:tracePt t="131745" x="1790700" y="5835650"/>
          <p14:tracePt t="131758" x="1790700" y="5807075"/>
          <p14:tracePt t="131775" x="1790700" y="5789613"/>
          <p14:tracePt t="131788" x="1790700" y="5762625"/>
          <p14:tracePt t="131803" x="1790700" y="5734050"/>
          <p14:tracePt t="131816" x="1790700" y="5707063"/>
          <p14:tracePt t="131833" x="1771650" y="5670550"/>
          <p14:tracePt t="131848" x="1771650" y="5634038"/>
          <p14:tracePt t="131864" x="1771650" y="5607050"/>
          <p14:tracePt t="131880" x="1771650" y="5570538"/>
          <p14:tracePt t="131897" x="1771650" y="5524500"/>
          <p14:tracePt t="131910" x="1771650" y="5487988"/>
          <p14:tracePt t="131927" x="1771650" y="5451475"/>
          <p14:tracePt t="131940" x="1771650" y="5414963"/>
          <p14:tracePt t="131956" x="1790700" y="5360988"/>
          <p14:tracePt t="131974" x="1790700" y="5341938"/>
          <p14:tracePt t="131988" x="1790700" y="5287963"/>
          <p14:tracePt t="132003" x="1790700" y="5268913"/>
          <p14:tracePt t="132015" x="1790700" y="5259388"/>
          <p14:tracePt t="132043" x="1800225" y="5222875"/>
          <p14:tracePt t="132070" x="1808163" y="5186363"/>
          <p14:tracePt t="132082" x="1808163" y="5168900"/>
          <p14:tracePt t="132100" x="1808163" y="5141913"/>
          <p14:tracePt t="132114" x="1808163" y="5122863"/>
          <p14:tracePt t="132129" x="1817688" y="5122863"/>
          <p14:tracePt t="132364" x="1808163" y="5141913"/>
          <p14:tracePt t="132378" x="1808163" y="5159375"/>
          <p14:tracePt t="132394" x="1808163" y="5178425"/>
          <p14:tracePt t="132408" x="1808163" y="5186363"/>
          <p14:tracePt t="132424" x="1800225" y="5222875"/>
          <p14:tracePt t="132437" x="1800225" y="5259388"/>
          <p14:tracePt t="132466" x="1790700" y="5341938"/>
          <p14:tracePt t="132481" x="1790700" y="5397500"/>
          <p14:tracePt t="132511" x="1790700" y="5470525"/>
          <p14:tracePt t="132524" x="1771650" y="5543550"/>
          <p14:tracePt t="132541" x="1763713" y="5616575"/>
          <p14:tracePt t="132555" x="1763713" y="5643563"/>
          <p14:tracePt t="132570" x="1763713" y="5716588"/>
          <p14:tracePt t="132584" x="1763713" y="5789613"/>
          <p14:tracePt t="132599" x="1754188" y="5843588"/>
          <p14:tracePt t="132613" x="1754188" y="5908675"/>
          <p14:tracePt t="132629" x="1754188" y="5981700"/>
          <p14:tracePt t="132642" x="1754188" y="6072188"/>
          <p14:tracePt t="132658" x="1754188" y="6154738"/>
          <p14:tracePt t="132672" x="1754188" y="6254750"/>
          <p14:tracePt t="132689" x="1754188" y="6310313"/>
          <p14:tracePt t="132704" x="1754188" y="6327775"/>
          <p14:tracePt t="132704" x="1754188" y="6356350"/>
          <p14:tracePt t="132719" x="1754188" y="6373813"/>
          <p14:tracePt t="132733" x="1754188" y="6400800"/>
          <p14:tracePt t="132762" x="1754188" y="6456363"/>
          <p14:tracePt t="132792" x="1754188" y="6502400"/>
          <p14:tracePt t="132820" x="1763713" y="6510338"/>
          <p14:tracePt t="132835" x="1771650" y="6529388"/>
          <p14:tracePt t="132849" x="1781175" y="6538913"/>
          <p14:tracePt t="132864" x="1790700" y="6546850"/>
          <p14:tracePt t="132894" x="1827213" y="6556375"/>
          <p14:tracePt t="132907" x="1873250" y="6565900"/>
          <p14:tracePt t="132925" x="1954213" y="6565900"/>
          <p14:tracePt t="132939" x="1990725" y="6565900"/>
          <p14:tracePt t="132955" x="2092325" y="6575425"/>
          <p14:tracePt t="132967" x="2192338" y="6575425"/>
          <p14:tracePt t="132986" x="2274888" y="6575425"/>
          <p14:tracePt t="133015" x="2430463" y="6575425"/>
          <p14:tracePt t="133044" x="2613025" y="6575425"/>
          <p14:tracePt t="133071" x="2768600" y="6575425"/>
          <p14:tracePt t="133084" x="2849563" y="6575425"/>
          <p14:tracePt t="133100" x="2932113" y="6575425"/>
          <p14:tracePt t="133100" x="3005138" y="6575425"/>
          <p14:tracePt t="133114" x="3078163" y="6575425"/>
          <p14:tracePt t="133129" x="3214688" y="6575425"/>
          <p14:tracePt t="133144" x="3333750" y="6575425"/>
          <p14:tracePt t="133159" x="3362325" y="6575425"/>
          <p14:tracePt t="133172" x="3406775" y="6583363"/>
          <p14:tracePt t="133329" x="3416300" y="6583363"/>
          <p14:tracePt t="133357" x="3416300" y="6575425"/>
          <p14:tracePt t="133383" x="3435350" y="6456363"/>
          <p14:tracePt t="133397" x="3435350" y="6383338"/>
          <p14:tracePt t="133412" x="3435350" y="6319838"/>
          <p14:tracePt t="133427" x="3435350" y="6227763"/>
          <p14:tracePt t="133442" x="3443288" y="6127750"/>
          <p14:tracePt t="133456" x="3443288" y="6064250"/>
          <p14:tracePt t="133469" x="3443288" y="6027738"/>
          <p14:tracePt t="133484" x="3443288" y="5908675"/>
          <p14:tracePt t="133498" x="3452813" y="5807075"/>
          <p14:tracePt t="133514" x="3452813" y="5726113"/>
          <p14:tracePt t="133543" x="3462338" y="5543550"/>
          <p14:tracePt t="133575" x="3471863" y="5424488"/>
          <p14:tracePt t="133603" x="3479800" y="5332413"/>
          <p14:tracePt t="133634" x="3479800" y="5241925"/>
          <p14:tracePt t="133648" x="3489325" y="5214938"/>
          <p14:tracePt t="133664" x="3516313" y="5168900"/>
          <p14:tracePt t="133680" x="3525838" y="5122863"/>
          <p14:tracePt t="133697" x="3535363" y="5113338"/>
          <p14:tracePt t="133710" x="3535363" y="5076825"/>
          <p14:tracePt t="133726" x="3535363" y="5068888"/>
          <p14:tracePt t="133726" x="3535363" y="5049838"/>
          <p14:tracePt t="133739" x="3535363" y="5040313"/>
          <p14:tracePt t="133756" x="3535363" y="5022850"/>
          <p14:tracePt t="133768" x="3535363" y="5003800"/>
          <p14:tracePt t="133784" x="3535363" y="4976813"/>
          <p14:tracePt t="133798" x="3535363" y="4959350"/>
          <p14:tracePt t="133814" x="3535363" y="4949825"/>
          <p14:tracePt t="133913" x="3525838" y="4940300"/>
          <p14:tracePt t="133928" x="3489325" y="4940300"/>
          <p14:tracePt t="133943" x="3425825" y="4940300"/>
          <p14:tracePt t="133957" x="3343275" y="4949825"/>
          <p14:tracePt t="133972" x="3224213" y="4949825"/>
          <p14:tracePt t="133989" x="3151188" y="4949825"/>
          <p14:tracePt t="134004" x="3041650" y="4949825"/>
          <p14:tracePt t="134017" x="2987675" y="4949825"/>
          <p14:tracePt t="134044" x="2859088" y="4959350"/>
          <p14:tracePt t="134071" x="2749550" y="4967288"/>
          <p14:tracePt t="134083" x="2695575" y="4976813"/>
          <p14:tracePt t="134099" x="2649538" y="4986338"/>
          <p14:tracePt t="134114" x="2593975" y="4986338"/>
          <p14:tracePt t="134130" x="2557463" y="4986338"/>
          <p14:tracePt t="134130" x="2520950" y="5003800"/>
          <p14:tracePt t="134144" x="2484438" y="5003800"/>
          <p14:tracePt t="134158" x="2411413" y="5003800"/>
          <p14:tracePt t="134184" x="2338388" y="5013325"/>
          <p14:tracePt t="134212" x="2274888" y="5013325"/>
          <p14:tracePt t="134241" x="2255838" y="5013325"/>
          <p14:tracePt t="134710" x="2255838" y="4967288"/>
          <p14:tracePt t="134725" x="2265363" y="4930775"/>
          <p14:tracePt t="134740" x="2274888" y="4903788"/>
          <p14:tracePt t="134755" x="2284413" y="4894263"/>
          <p14:tracePt t="134769" x="2284413" y="4876800"/>
          <p14:tracePt t="134784" x="2292350" y="4848225"/>
          <p14:tracePt t="134798" x="2301875" y="4840288"/>
          <p14:tracePt t="134814" x="2311400" y="4821238"/>
          <p14:tracePt t="134830" x="2320925" y="4794250"/>
          <p14:tracePt t="134845" x="2338388" y="4775200"/>
          <p14:tracePt t="134859" x="2347913" y="4757738"/>
          <p14:tracePt t="134875" x="2374900" y="4730750"/>
          <p14:tracePt t="134890" x="2401888" y="4711700"/>
          <p14:tracePt t="134904" x="2430463" y="4702175"/>
          <p14:tracePt t="134919" x="2466975" y="4684713"/>
          <p14:tracePt t="134934" x="2530475" y="4665663"/>
          <p14:tracePt t="134964" x="2676525" y="4648200"/>
          <p14:tracePt t="134996" x="2859088" y="4621213"/>
          <p14:tracePt t="135025" x="2987675" y="4611688"/>
          <p14:tracePt t="135053" x="3114675" y="4602163"/>
          <p14:tracePt t="135082" x="3233738" y="4602163"/>
          <p14:tracePt t="135097" x="3270250" y="4602163"/>
          <p14:tracePt t="135113" x="3279775" y="4602163"/>
          <p14:tracePt t="135128" x="3289300" y="4602163"/>
          <p14:tracePt t="135169" x="3297238" y="4602163"/>
          <p14:tracePt t="135213" x="3333750" y="4621213"/>
          <p14:tracePt t="135243" x="3343275" y="4684713"/>
          <p14:tracePt t="135272" x="3352800" y="4748213"/>
          <p14:tracePt t="135300" x="3352800" y="4830763"/>
          <p14:tracePt t="135315" x="3352800" y="4848225"/>
          <p14:tracePt t="135331" x="3352800" y="4867275"/>
          <p14:tracePt t="135346" x="3352800" y="4894263"/>
          <p14:tracePt t="135361" x="3352800" y="4930775"/>
          <p14:tracePt t="135373" x="3343275" y="4949825"/>
          <p14:tracePt t="135389" x="3325813" y="4976813"/>
          <p14:tracePt t="135403" x="3316288" y="5003800"/>
          <p14:tracePt t="135418" x="3297238" y="5032375"/>
          <p14:tracePt t="135434" x="3252788" y="5059363"/>
          <p14:tracePt t="135449" x="3233738" y="5076825"/>
          <p14:tracePt t="135465" x="3187700" y="5086350"/>
          <p14:tracePt t="135496" x="3097213" y="5105400"/>
          <p14:tracePt t="135512" x="3041650" y="5105400"/>
          <p14:tracePt t="135527" x="2987675" y="5113338"/>
          <p14:tracePt t="135543" x="2922588" y="5113338"/>
          <p14:tracePt t="135558" x="2849563" y="5113338"/>
          <p14:tracePt t="135574" x="2795588" y="5122863"/>
          <p14:tracePt t="135603" x="2740025" y="5122863"/>
          <p14:tracePt t="135634" x="2667000" y="5122863"/>
          <p14:tracePt t="135665" x="2613025" y="5113338"/>
          <p14:tracePt t="135695" x="2540000" y="5086350"/>
          <p14:tracePt t="135725" x="2474913" y="5040313"/>
          <p14:tracePt t="135738" x="2457450" y="5013325"/>
          <p14:tracePt t="135755" x="2447925" y="5003800"/>
          <p14:tracePt t="135768" x="2438400" y="4976813"/>
          <p14:tracePt t="135785" x="2438400" y="4949825"/>
          <p14:tracePt t="135799" x="2438400" y="4930775"/>
          <p14:tracePt t="135815" x="2438400" y="4913313"/>
          <p14:tracePt t="135829" x="2438400" y="4894263"/>
          <p14:tracePt t="135846" x="2438400" y="4867275"/>
          <p14:tracePt t="135860" x="2447925" y="4840288"/>
          <p14:tracePt t="135876" x="2466975" y="4821238"/>
          <p14:tracePt t="135876" x="2474913" y="4811713"/>
          <p14:tracePt t="135889" x="2484438" y="4803775"/>
          <p14:tracePt t="135904" x="2511425" y="4784725"/>
          <p14:tracePt t="135917" x="2530475" y="4775200"/>
          <p14:tracePt t="135933" x="2540000" y="4767263"/>
          <p14:tracePt t="135947" x="2566988" y="4757738"/>
          <p14:tracePt t="135964" x="2603500" y="4748213"/>
          <p14:tracePt t="135995" x="2703513" y="4730750"/>
          <p14:tracePt t="136024" x="2776538" y="4721225"/>
          <p14:tracePt t="136052" x="2822575" y="4721225"/>
          <p14:tracePt t="136082" x="2849563" y="4721225"/>
          <p14:tracePt t="136113" x="2914650" y="4721225"/>
          <p14:tracePt t="136127" x="2922588" y="4721225"/>
          <p14:tracePt t="136142" x="2941638" y="4721225"/>
          <p14:tracePt t="136156" x="2959100" y="4721225"/>
          <p14:tracePt t="136171" x="2968625" y="4721225"/>
          <p14:tracePt t="136186" x="2987675" y="4721225"/>
          <p14:tracePt t="136200" x="3005138" y="4721225"/>
          <p14:tracePt t="136232" x="3032125" y="4721225"/>
          <p14:tracePt t="136246" x="3051175" y="4721225"/>
          <p14:tracePt t="136262" x="3060700" y="4721225"/>
          <p14:tracePt t="136278" x="3087688" y="4730750"/>
          <p14:tracePt t="136294" x="3105150" y="4738688"/>
          <p14:tracePt t="136308" x="3114675" y="4748213"/>
          <p14:tracePt t="136323" x="3124200" y="4757738"/>
          <p14:tracePt t="136338" x="3133725" y="4767263"/>
          <p14:tracePt t="136366" x="3133725" y="4794250"/>
          <p14:tracePt t="136379" x="3141663" y="4803775"/>
          <p14:tracePt t="136395" x="3151188" y="4821238"/>
          <p14:tracePt t="136408" x="3151188" y="4840288"/>
          <p14:tracePt t="136425" x="3151188" y="4867275"/>
          <p14:tracePt t="136438" x="3151188" y="4884738"/>
          <p14:tracePt t="136453" x="3151188" y="4894263"/>
          <p14:tracePt t="136454" x="3151188" y="4913313"/>
          <p14:tracePt t="136468" x="3151188" y="4930775"/>
          <p14:tracePt t="136484" x="3141663" y="4959350"/>
          <p14:tracePt t="136498" x="3141663" y="4967288"/>
          <p14:tracePt t="136498" x="3133725" y="4986338"/>
          <p14:tracePt t="136514" x="3114675" y="4995863"/>
          <p14:tracePt t="136529" x="3105150" y="5003800"/>
          <p14:tracePt t="136545" x="3078163" y="5032375"/>
          <p14:tracePt t="136559" x="3068638" y="5049838"/>
          <p14:tracePt t="136575" x="3041650" y="5059363"/>
          <p14:tracePt t="136588" x="3005138" y="5076825"/>
          <p14:tracePt t="136604" x="2968625" y="5095875"/>
          <p14:tracePt t="136617" x="2914650" y="5105400"/>
          <p14:tracePt t="136634" x="2878138" y="5113338"/>
          <p14:tracePt t="136664" x="2813050" y="5122863"/>
          <p14:tracePt t="136694" x="2768600" y="5122863"/>
          <p14:tracePt t="136724" x="2740025" y="5122863"/>
          <p14:tracePt t="136752" x="2713038" y="5122863"/>
          <p14:tracePt t="136781" x="2695575" y="5122863"/>
          <p14:tracePt t="136795" x="2667000" y="5122863"/>
          <p14:tracePt t="136812" x="2640013" y="5113338"/>
          <p14:tracePt t="136825" x="2613025" y="5095875"/>
          <p14:tracePt t="136841" x="2584450" y="5086350"/>
          <p14:tracePt t="136855" x="2584450" y="5076825"/>
          <p14:tracePt t="136872" x="2566988" y="5068888"/>
          <p14:tracePt t="136884" x="2566988" y="5059363"/>
          <p14:tracePt t="136914" x="2540000" y="4995863"/>
          <p14:tracePt t="136944" x="2520950" y="4959350"/>
          <p14:tracePt t="136973" x="2520950" y="4913313"/>
          <p14:tracePt t="137004" x="2520950" y="4876800"/>
          <p14:tracePt t="137031" x="2520950" y="4840288"/>
          <p14:tracePt t="137043" x="2520950" y="4830763"/>
          <p14:tracePt t="137057" x="2530475" y="4821238"/>
          <p14:tracePt t="137058" x="2540000" y="4811713"/>
          <p14:tracePt t="137084" x="2557463" y="4775200"/>
          <p14:tracePt t="137113" x="2620963" y="4730750"/>
          <p14:tracePt t="137141" x="2686050" y="4694238"/>
          <p14:tracePt t="137154" x="2713038" y="4684713"/>
          <p14:tracePt t="137169" x="2740025" y="4665663"/>
          <p14:tracePt t="137183" x="2749550" y="4665663"/>
          <p14:tracePt t="137198" x="2805113" y="4665663"/>
          <p14:tracePt t="137212" x="2841625" y="4657725"/>
          <p14:tracePt t="137226" x="2886075" y="4657725"/>
          <p14:tracePt t="137253" x="2959100" y="4657725"/>
          <p14:tracePt t="137280" x="3041650" y="4657725"/>
          <p14:tracePt t="137294" x="3078163" y="4657725"/>
          <p14:tracePt t="137308" x="3105150" y="4657725"/>
          <p14:tracePt t="137322" x="3124200" y="4657725"/>
          <p14:tracePt t="137335" x="3151188" y="4665663"/>
          <p14:tracePt t="137364" x="3170238" y="4684713"/>
          <p14:tracePt t="137391" x="3187700" y="4694238"/>
          <p14:tracePt t="137405" x="3197225" y="4711700"/>
          <p14:tracePt t="137420" x="3214688" y="4730750"/>
          <p14:tracePt t="137433" x="3233738" y="4748213"/>
          <p14:tracePt t="137449" x="3243263" y="4767263"/>
          <p14:tracePt t="137464" x="3252788" y="4794250"/>
          <p14:tracePt t="137480" x="3252788" y="4811713"/>
          <p14:tracePt t="137494" x="3252788" y="4840288"/>
          <p14:tracePt t="137511" x="3252788" y="4857750"/>
          <p14:tracePt t="137524" x="3252788" y="4867275"/>
          <p14:tracePt t="137553" x="3252788" y="4913313"/>
          <p14:tracePt t="137580" x="3243263" y="4967288"/>
          <p14:tracePt t="137595" x="3224213" y="4976813"/>
          <p14:tracePt t="137610" x="3197225" y="5003800"/>
          <p14:tracePt t="137625" x="3170238" y="5032375"/>
          <p14:tracePt t="137640" x="3151188" y="5049838"/>
          <p14:tracePt t="137656" x="3105150" y="5068888"/>
          <p14:tracePt t="137670" x="3068638" y="5095875"/>
          <p14:tracePt t="137685" x="3051175" y="5105400"/>
          <p14:tracePt t="137701" x="3024188" y="5113338"/>
          <p14:tracePt t="137716" x="2995613" y="5122863"/>
          <p14:tracePt t="137731" x="2959100" y="5122863"/>
          <p14:tracePt t="137745" x="2959100" y="5132388"/>
          <p14:tracePt t="137746" x="2941638" y="5132388"/>
          <p14:tracePt t="137760" x="2922588" y="5132388"/>
          <p14:tracePt t="137775" x="2895600" y="5132388"/>
          <p14:tracePt t="137790" x="2868613" y="5132388"/>
          <p14:tracePt t="137804" x="2841625" y="5132388"/>
          <p14:tracePt t="137832" x="2768600" y="5132388"/>
          <p14:tracePt t="137861" x="2713038" y="5122863"/>
          <p14:tracePt t="137891" x="2676525" y="5105400"/>
          <p14:tracePt t="137892" x="2657475" y="5086350"/>
          <p14:tracePt t="137920" x="2640013" y="5076825"/>
          <p14:tracePt t="137933" x="2613025" y="5049838"/>
          <p14:tracePt t="137949" x="2603500" y="5040313"/>
          <p14:tracePt t="137964" x="2584450" y="5003800"/>
          <p14:tracePt t="137973" x="2584450" y="4995863"/>
          <p14:tracePt t="138001" x="2576513" y="4959350"/>
          <p14:tracePt t="138035" x="2576513" y="4922838"/>
          <p14:tracePt t="138063" x="2576513" y="4867275"/>
          <p14:tracePt t="138077" x="2584450" y="4830763"/>
          <p14:tracePt t="138092" x="2603500" y="4794250"/>
          <p14:tracePt t="138106" x="2620963" y="4784725"/>
          <p14:tracePt t="138120" x="2657475" y="4748213"/>
          <p14:tracePt t="138133" x="2667000" y="4738688"/>
          <p14:tracePt t="138149" x="2713038" y="4711700"/>
          <p14:tracePt t="138163" x="2722563" y="4711700"/>
          <p14:tracePt t="138178" x="2740025" y="4694238"/>
          <p14:tracePt t="138205" x="2805113" y="4665663"/>
          <p14:tracePt t="138217" x="2849563" y="4665663"/>
          <p14:tracePt t="138232" x="2868613" y="4657725"/>
          <p14:tracePt t="138232" x="2886075" y="4657725"/>
          <p14:tracePt t="138246" x="2905125" y="4657725"/>
          <p14:tracePt t="138261" x="2951163" y="4657725"/>
          <p14:tracePt t="138274" x="2968625" y="4657725"/>
          <p14:tracePt t="138289" x="2995613" y="4657725"/>
          <p14:tracePt t="138314" x="3051175" y="4657725"/>
          <p14:tracePt t="138329" x="3078163" y="4657725"/>
          <p14:tracePt t="138344" x="3097213" y="4657725"/>
          <p14:tracePt t="138357" x="3105150" y="4657725"/>
          <p14:tracePt t="138370" x="3114675" y="4665663"/>
          <p14:tracePt t="138383" x="3124200" y="4684713"/>
          <p14:tracePt t="138398" x="3133725" y="4694238"/>
          <p14:tracePt t="138412" x="3151188" y="4711700"/>
          <p14:tracePt t="138428" x="3170238" y="4721225"/>
          <p14:tracePt t="138442" x="3187700" y="4738688"/>
          <p14:tracePt t="138471" x="3187700" y="4767263"/>
          <p14:tracePt t="138500" x="3197225" y="4803775"/>
          <p14:tracePt t="138514" x="3197225" y="4811713"/>
          <p14:tracePt t="138530" x="3206750" y="4830763"/>
          <p14:tracePt t="138545" x="3206750" y="4848225"/>
          <p14:tracePt t="138560" x="3206750" y="4857750"/>
          <p14:tracePt t="138573" x="3206750" y="4867275"/>
          <p14:tracePt t="138590" x="3206750" y="4884738"/>
          <p14:tracePt t="138603" x="3206750" y="4894263"/>
          <p14:tracePt t="138632" x="3206750" y="4903788"/>
          <p14:tracePt t="138662" x="3206750" y="4913313"/>
          <p14:tracePt t="142348" x="3316288" y="4848225"/>
          <p14:tracePt t="142362" x="3416300" y="4794250"/>
          <p14:tracePt t="142378" x="3708400" y="4621213"/>
          <p14:tracePt t="142392" x="3910013" y="4483100"/>
          <p14:tracePt t="142408" x="3937000" y="4475163"/>
          <p14:tracePt t="142423" x="3946525" y="4475163"/>
          <p14:tracePt t="143540" x="3946525" y="4483100"/>
          <p14:tracePt t="143556" x="3946525" y="4502150"/>
          <p14:tracePt t="143571" x="3946525" y="4529138"/>
          <p14:tracePt t="143585" x="3946525" y="4556125"/>
          <p14:tracePt t="143600" x="3956050" y="4592638"/>
          <p14:tracePt t="143616" x="3956050" y="4602163"/>
          <p14:tracePt t="143631" x="3956050" y="4629150"/>
          <p14:tracePt t="143647" x="3956050" y="4657725"/>
          <p14:tracePt t="143663" x="3956050" y="4675188"/>
          <p14:tracePt t="143678" x="3956050" y="4694238"/>
          <p14:tracePt t="143692" x="3956050" y="4721225"/>
          <p14:tracePt t="143707" x="3956050" y="4738688"/>
          <p14:tracePt t="143721" x="3956050" y="4775200"/>
          <p14:tracePt t="143735" x="3956050" y="4784725"/>
          <p14:tracePt t="143749" x="3956050" y="4830763"/>
          <p14:tracePt t="143765" x="3956050" y="4884738"/>
          <p14:tracePt t="143795" x="3956050" y="4995863"/>
          <p14:tracePt t="143824" x="3946525" y="5141913"/>
          <p14:tracePt t="143853" x="3937000" y="5341938"/>
          <p14:tracePt t="143883" x="3910013" y="5487988"/>
          <p14:tracePt t="143913" x="3890963" y="5670550"/>
          <p14:tracePt t="143926" x="3883025" y="5716588"/>
          <p14:tracePt t="143942" x="3863975" y="5762625"/>
          <p14:tracePt t="143955" x="3854450" y="5862638"/>
          <p14:tracePt t="143971" x="3854450" y="5945188"/>
          <p14:tracePt t="143989" x="3854450" y="6018213"/>
          <p14:tracePt t="144004" x="3846513" y="6081713"/>
          <p14:tracePt t="144017" x="3846513" y="6154738"/>
          <p14:tracePt t="144032" x="3836988" y="6210300"/>
          <p14:tracePt t="144047" x="3836988" y="6283325"/>
          <p14:tracePt t="144063" x="3827463" y="6346825"/>
          <p14:tracePt t="144077" x="3827463" y="6392863"/>
          <p14:tracePt t="144092" x="3827463" y="6419850"/>
          <p14:tracePt t="144106" x="3827463" y="6429375"/>
          <p14:tracePt t="144135" x="3827463" y="6446838"/>
          <p14:tracePt t="144164" x="3817938" y="6483350"/>
          <p14:tracePt t="144178" x="3817938" y="6492875"/>
          <p14:tracePt t="144195" x="3817938" y="6502400"/>
          <p14:tracePt t="144209" x="3817938" y="6510338"/>
          <p14:tracePt t="144225" x="3817938" y="6519863"/>
          <p14:tracePt t="144238" x="3817938" y="6529388"/>
          <p14:tracePt t="144282" x="3836988" y="6546850"/>
          <p14:tracePt t="144312" x="3854450" y="6565900"/>
          <p14:tracePt t="144325" x="3863975" y="6575425"/>
          <p14:tracePt t="144343" x="3919538" y="6592888"/>
          <p14:tracePt t="144356" x="3973513" y="6602413"/>
          <p14:tracePt t="144373" x="4073525" y="6611938"/>
          <p14:tracePt t="144387" x="4175125" y="6611938"/>
          <p14:tracePt t="144403" x="4238625" y="6611938"/>
          <p14:tracePt t="144416" x="4357688" y="6611938"/>
          <p14:tracePt t="144433" x="4494213" y="6611938"/>
          <p14:tracePt t="144463" x="4703763" y="6611938"/>
          <p14:tracePt t="144492" x="4859338" y="6611938"/>
          <p14:tracePt t="144522" x="4951413" y="6611938"/>
          <p14:tracePt t="144551" x="5033963" y="6619875"/>
          <p14:tracePt t="144565" x="5087938" y="6619875"/>
          <p14:tracePt t="144580" x="5180013" y="6619875"/>
          <p14:tracePt t="144594" x="5253038" y="6619875"/>
          <p14:tracePt t="144610" x="5297488" y="6619875"/>
          <p14:tracePt t="144623" x="5334000" y="6638925"/>
          <p14:tracePt t="144640" x="5362575" y="6638925"/>
          <p14:tracePt t="144653" x="5380038" y="6638925"/>
          <p14:tracePt t="144832" x="5389563" y="6629400"/>
          <p14:tracePt t="144846" x="5399088" y="6592888"/>
          <p14:tracePt t="144863" x="5399088" y="6556375"/>
          <p14:tracePt t="144877" x="5408613" y="6502400"/>
          <p14:tracePt t="144893" x="5408613" y="6437313"/>
          <p14:tracePt t="144906" x="5408613" y="6419850"/>
          <p14:tracePt t="144924" x="5426075" y="6327775"/>
          <p14:tracePt t="144936" x="5426075" y="6283325"/>
          <p14:tracePt t="144964" x="5426075" y="6191250"/>
          <p14:tracePt t="144987" x="5426075" y="6091238"/>
          <p14:tracePt t="145001" x="5426075" y="6018213"/>
          <p14:tracePt t="145015" x="5426075" y="5991225"/>
          <p14:tracePt t="145029" x="5426075" y="5918200"/>
          <p14:tracePt t="145043" x="5435600" y="5843588"/>
          <p14:tracePt t="145058" x="5435600" y="5780088"/>
          <p14:tracePt t="145084" x="5453063" y="5624513"/>
          <p14:tracePt t="145098" x="5453063" y="5597525"/>
          <p14:tracePt t="145113" x="5453063" y="5524500"/>
          <p14:tracePt t="145127" x="5453063" y="5497513"/>
          <p14:tracePt t="145142" x="5453063" y="5434013"/>
          <p14:tracePt t="145155" x="5453063" y="5387975"/>
          <p14:tracePt t="145169" x="5462588" y="5324475"/>
          <p14:tracePt t="145183" x="5472113" y="5259388"/>
          <p14:tracePt t="145198" x="5472113" y="5205413"/>
          <p14:tracePt t="145214" x="5472113" y="5159375"/>
          <p14:tracePt t="145243" x="5472113" y="5086350"/>
          <p14:tracePt t="145269" x="5472113" y="5049838"/>
          <p14:tracePt t="145282" x="5472113" y="5013325"/>
          <p14:tracePt t="145296" x="5472113" y="4986338"/>
          <p14:tracePt t="145310" x="5481638" y="4949825"/>
          <p14:tracePt t="145325" x="5481638" y="4940300"/>
          <p14:tracePt t="145351" x="5481638" y="4894263"/>
          <p14:tracePt t="145364" x="5481638" y="4884738"/>
          <p14:tracePt t="145380" x="5481638" y="4857750"/>
          <p14:tracePt t="145394" x="5481638" y="4840288"/>
          <p14:tracePt t="145409" x="5481638" y="4830763"/>
          <p14:tracePt t="145422" x="5481638" y="4821238"/>
          <p14:tracePt t="145438" x="5481638" y="4811713"/>
          <p14:tracePt t="145453" x="5481638" y="4803775"/>
          <p14:tracePt t="145467" x="5481638" y="4794250"/>
          <p14:tracePt t="145482" x="5481638" y="4767263"/>
          <p14:tracePt t="145497" x="5481638" y="4757738"/>
          <p14:tracePt t="145515" x="5481638" y="4748213"/>
          <p14:tracePt t="145531" x="5472113" y="4748213"/>
          <p14:tracePt t="145546" x="5472113" y="4738688"/>
          <p14:tracePt t="145576" x="5472113" y="4730750"/>
          <p14:tracePt t="145590" x="5472113" y="4721225"/>
          <p14:tracePt t="145605" x="5462588" y="4711700"/>
          <p14:tracePt t="145632" x="5453063" y="4702175"/>
          <p14:tracePt t="145663" x="5435600" y="4694238"/>
          <p14:tracePt t="145691" x="5399088" y="4694238"/>
          <p14:tracePt t="145705" x="5389563" y="4694238"/>
          <p14:tracePt t="145720" x="5370513" y="4694238"/>
          <p14:tracePt t="145735" x="5334000" y="4694238"/>
          <p14:tracePt t="145749" x="5307013" y="4694238"/>
          <p14:tracePt t="145765" x="5280025" y="4694238"/>
          <p14:tracePt t="145780" x="5253038" y="4694238"/>
          <p14:tracePt t="145794" x="5224463" y="4684713"/>
          <p14:tracePt t="145810" x="5187950" y="4684713"/>
          <p14:tracePt t="145825" x="5160963" y="4684713"/>
          <p14:tracePt t="145840" x="5114925" y="4684713"/>
          <p14:tracePt t="145853" x="5106988" y="4684713"/>
          <p14:tracePt t="145883" x="5041900" y="4684713"/>
          <p14:tracePt t="145912" x="4978400" y="4684713"/>
          <p14:tracePt t="145942" x="4878388" y="4684713"/>
          <p14:tracePt t="145970" x="4813300" y="4684713"/>
          <p14:tracePt t="145988" x="4776788" y="4684713"/>
          <p14:tracePt t="146002" x="4713288" y="4684713"/>
          <p14:tracePt t="146015" x="4640263" y="4684713"/>
          <p14:tracePt t="146031" x="4586288" y="4684713"/>
          <p14:tracePt t="146047" x="4513263" y="4684713"/>
          <p14:tracePt t="146063" x="4440238" y="4684713"/>
          <p14:tracePt t="146078" x="4357688" y="4684713"/>
          <p14:tracePt t="146092" x="4302125" y="4684713"/>
          <p14:tracePt t="146107" x="4238625" y="4684713"/>
          <p14:tracePt t="146135" x="4175125" y="4684713"/>
          <p14:tracePt t="146164" x="4119563" y="4684713"/>
          <p14:tracePt t="146194" x="4073525" y="4684713"/>
          <p14:tracePt t="146224" x="4019550" y="4684713"/>
          <p14:tracePt t="146253" x="4000500" y="4684713"/>
          <p14:tracePt t="146267" x="3992563" y="4684713"/>
          <p14:tracePt t="146282" x="3983038" y="4684713"/>
          <p14:tracePt t="146313" x="3973513" y="4684713"/>
          <p14:tracePt t="146314" x="3963988" y="4684713"/>
          <p14:tracePt t="146344" x="3956050" y="4684713"/>
          <p14:tracePt t="146358" x="3937000" y="4684713"/>
          <p14:tracePt t="146376" x="3910013" y="4684713"/>
          <p14:tracePt t="146389" x="3900488" y="4694238"/>
          <p14:tracePt t="146406" x="3890963" y="4694238"/>
          <p14:tracePt t="146419" x="3883025" y="4694238"/>
          <p14:tracePt t="146811" x="3873500" y="4702175"/>
          <p14:tracePt t="146994" x="3873500" y="4711700"/>
          <p14:tracePt t="147008" x="3873500" y="4721225"/>
          <p14:tracePt t="147025" x="3873500" y="4738688"/>
          <p14:tracePt t="147051" x="3873500" y="4767263"/>
          <p14:tracePt t="147081" x="3873500" y="4794250"/>
          <p14:tracePt t="147095" x="3873500" y="4803775"/>
          <p14:tracePt t="147110" x="3873500" y="4821238"/>
          <p14:tracePt t="147124" x="3873500" y="4848225"/>
          <p14:tracePt t="147142" x="3873500" y="4867275"/>
          <p14:tracePt t="147155" x="3883025" y="4876800"/>
          <p14:tracePt t="147171" x="3883025" y="4894263"/>
          <p14:tracePt t="147172" x="3890963" y="4913313"/>
          <p14:tracePt t="147184" x="3890963" y="4922838"/>
          <p14:tracePt t="147200" x="3890963" y="4959350"/>
          <p14:tracePt t="147213" x="3900488" y="4995863"/>
          <p14:tracePt t="147230" x="3900488" y="5032375"/>
          <p14:tracePt t="147244" x="3910013" y="5086350"/>
          <p14:tracePt t="147261" x="3910013" y="5105400"/>
          <p14:tracePt t="147274" x="3910013" y="5141913"/>
          <p14:tracePt t="147303" x="3910013" y="5222875"/>
          <p14:tracePt t="147331" x="3910013" y="5314950"/>
          <p14:tracePt t="147346" x="3919538" y="5360988"/>
          <p14:tracePt t="147362" x="3927475" y="5414963"/>
          <p14:tracePt t="147390" x="3937000" y="5497513"/>
          <p14:tracePt t="147404" x="3937000" y="5543550"/>
          <p14:tracePt t="147418" x="3946525" y="5580063"/>
          <p14:tracePt t="147433" x="3946525" y="5624513"/>
          <p14:tracePt t="147447" x="3946525" y="5680075"/>
          <p14:tracePt t="147462" x="3956050" y="5716588"/>
          <p14:tracePt t="147478" x="3956050" y="5753100"/>
          <p14:tracePt t="147492" x="3956050" y="5816600"/>
          <p14:tracePt t="147507" x="3956050" y="5843588"/>
          <p14:tracePt t="147508" x="3956050" y="5862638"/>
          <p14:tracePt t="147523" x="3956050" y="5889625"/>
          <p14:tracePt t="147551" x="3963988" y="5991225"/>
          <p14:tracePt t="147564" x="3963988" y="6027738"/>
          <p14:tracePt t="147581" x="3973513" y="6072188"/>
          <p14:tracePt t="147594" x="3973513" y="6118225"/>
          <p14:tracePt t="147610" x="3973513" y="6181725"/>
          <p14:tracePt t="147623" x="3973513" y="6200775"/>
          <p14:tracePt t="147624" x="3973513" y="6218238"/>
          <p14:tracePt t="147639" x="3973513" y="6237288"/>
          <p14:tracePt t="147640" x="3973513" y="6254750"/>
          <p14:tracePt t="147653" x="3973513" y="6283325"/>
          <p14:tracePt t="147668" x="3983038" y="6310313"/>
          <p14:tracePt t="147682" x="3983038" y="6327775"/>
          <p14:tracePt t="147702" x="3983038" y="6383338"/>
          <p14:tracePt t="147715" x="3983038" y="6400800"/>
          <p14:tracePt t="147731" x="3992563" y="6437313"/>
          <p14:tracePt t="147745" x="3992563" y="6456363"/>
          <p14:tracePt t="147761" x="3992563" y="6483350"/>
          <p14:tracePt t="147775" x="4000500" y="6510338"/>
          <p14:tracePt t="147791" x="4000500" y="6538913"/>
          <p14:tracePt t="147805" x="4000500" y="6546850"/>
          <p14:tracePt t="147833" x="4010025" y="6575425"/>
          <p14:tracePt t="147862" x="4010025" y="6592888"/>
          <p14:tracePt t="147892" x="4029075" y="6611938"/>
          <p14:tracePt t="147919" x="4029075" y="6619875"/>
          <p14:tracePt t="147934" x="4037013" y="6629400"/>
          <p14:tracePt t="147949" x="4056063" y="6656388"/>
          <p14:tracePt t="147964" x="4065588" y="6665913"/>
          <p14:tracePt t="147980" x="4092575" y="6675438"/>
          <p14:tracePt t="147995" x="4129088" y="6684963"/>
          <p14:tracePt t="148012" x="4165600" y="6692900"/>
          <p14:tracePt t="148026" x="4229100" y="6692900"/>
          <p14:tracePt t="148041" x="4284663" y="6692900"/>
          <p14:tracePt t="148054" x="4321175" y="6702425"/>
          <p14:tracePt t="148082" x="4421188" y="6711950"/>
          <p14:tracePt t="148111" x="4567238" y="6711950"/>
          <p14:tracePt t="148141" x="4732338" y="6711950"/>
          <p14:tracePt t="148156" x="4805363" y="6711950"/>
          <p14:tracePt t="148171" x="4878388" y="6711950"/>
          <p14:tracePt t="148198" x="5005388" y="6711950"/>
          <p14:tracePt t="148213" x="5060950" y="6711950"/>
          <p14:tracePt t="148228" x="5087938" y="6711950"/>
          <p14:tracePt t="148243" x="5160963" y="6711950"/>
          <p14:tracePt t="148258" x="5233988" y="6711950"/>
          <p14:tracePt t="148273" x="5307013" y="6711950"/>
          <p14:tracePt t="148288" x="5370513" y="6711950"/>
          <p14:tracePt t="148302" x="5399088" y="6711950"/>
          <p14:tracePt t="148331" x="5416550" y="6711950"/>
          <p14:tracePt t="148359" x="5426075" y="6711950"/>
          <p14:tracePt t="148412" x="5435600" y="6711950"/>
          <p14:tracePt t="148442" x="5445125" y="6702425"/>
          <p14:tracePt t="148472" x="5453063" y="6648450"/>
          <p14:tracePt t="148501" x="5472113" y="6529388"/>
          <p14:tracePt t="148502" x="5481638" y="6502400"/>
          <p14:tracePt t="148531" x="5481638" y="6356350"/>
          <p14:tracePt t="148546" x="5481638" y="6264275"/>
          <p14:tracePt t="148563" x="5499100" y="6127750"/>
          <p14:tracePt t="148592" x="5499100" y="5862638"/>
          <p14:tracePt t="148606" x="5508625" y="5762625"/>
          <p14:tracePt t="148624" x="5508625" y="5697538"/>
          <p14:tracePt t="148636" x="5508625" y="5624513"/>
          <p14:tracePt t="148650" x="5518150" y="5588000"/>
          <p14:tracePt t="148665" x="5518150" y="5561013"/>
          <p14:tracePt t="148681" x="5518150" y="5514975"/>
          <p14:tracePt t="148696" x="5518150" y="5451475"/>
          <p14:tracePt t="148712" x="5518150" y="5424488"/>
          <p14:tracePt t="148725" x="5518150" y="5405438"/>
          <p14:tracePt t="148742" x="5518150" y="5341938"/>
          <p14:tracePt t="148755" x="5518150" y="5324475"/>
          <p14:tracePt t="148783" x="5518150" y="5268913"/>
          <p14:tracePt t="148812" x="5518150" y="5222875"/>
          <p14:tracePt t="148842" x="5518150" y="5214938"/>
          <p14:tracePt t="148870" x="5518150" y="5205413"/>
          <p14:tracePt t="149279" x="5518150" y="5178425"/>
          <p14:tracePt t="149293" x="5518150" y="5149850"/>
          <p14:tracePt t="149309" x="5508625" y="5113338"/>
          <p14:tracePt t="149322" x="5499100" y="5095875"/>
          <p14:tracePt t="149338" x="5499100" y="5068888"/>
          <p14:tracePt t="149367" x="5489575" y="5040313"/>
          <p14:tracePt t="149382" x="5481638" y="5022850"/>
          <p14:tracePt t="149399" x="5481638" y="5013325"/>
          <p14:tracePt t="149457" x="5481638" y="5003800"/>
          <p14:tracePt t="149567" x="5481638" y="4995863"/>
          <p14:tracePt t="149650" x="5472113" y="4967288"/>
          <p14:tracePt t="149663" x="5462588" y="4967288"/>
          <p14:tracePt t="149680" x="5445125" y="4949825"/>
          <p14:tracePt t="149694" x="5426075" y="4940300"/>
          <p14:tracePt t="149711" x="5399088" y="4930775"/>
          <p14:tracePt t="149724" x="5370513" y="4922838"/>
          <p14:tracePt t="149754" x="5362575" y="4922838"/>
          <p14:tracePt t="149809" x="5343525" y="4913313"/>
          <p14:tracePt t="149824" x="5316538" y="4903788"/>
          <p14:tracePt t="149853" x="5297488" y="4884738"/>
          <p14:tracePt t="149865" x="5280025" y="4876800"/>
          <p14:tracePt t="149893" x="5197475" y="4821238"/>
          <p14:tracePt t="149922" x="5078413" y="4721225"/>
          <p14:tracePt t="149950" x="4978400" y="4629150"/>
          <p14:tracePt t="149965" x="4960938" y="4602163"/>
          <p14:tracePt t="149984" x="4960938" y="4592638"/>
          <p14:tracePt t="150238" x="4960938" y="4584700"/>
          <p14:tracePt t="150279" x="4978400" y="4584700"/>
          <p14:tracePt t="150292" x="4997450" y="4592638"/>
          <p14:tracePt t="150309" x="5024438" y="4602163"/>
          <p14:tracePt t="150322" x="5033963" y="4611688"/>
          <p14:tracePt t="150339" x="5041900" y="4621213"/>
          <p14:tracePt t="150352" x="5070475" y="4629150"/>
          <p14:tracePt t="150367" x="5078413" y="4638675"/>
          <p14:tracePt t="150381" x="5097463" y="4648200"/>
          <p14:tracePt t="150397" x="5106988" y="4648200"/>
          <p14:tracePt t="150426" x="5114925" y="4665663"/>
          <p14:tracePt t="150456" x="5133975" y="4684713"/>
          <p14:tracePt t="150485" x="5143500" y="4694238"/>
          <p14:tracePt t="150513" x="5143500" y="4711700"/>
          <p14:tracePt t="150543" x="5151438" y="4721225"/>
          <p14:tracePt t="150556" x="5151438" y="4730750"/>
          <p14:tracePt t="150572" x="5151438" y="4738688"/>
          <p14:tracePt t="150586" x="5151438" y="4748213"/>
          <p14:tracePt t="150601" x="5151438" y="4767263"/>
          <p14:tracePt t="150616" x="5151438" y="4775200"/>
          <p14:tracePt t="150634" x="5151438" y="4803775"/>
          <p14:tracePt t="150647" x="5143500" y="4811713"/>
          <p14:tracePt t="150663" x="5114925" y="4840288"/>
          <p14:tracePt t="150664" x="5106988" y="4848225"/>
          <p14:tracePt t="150693" x="5097463" y="4867275"/>
          <p14:tracePt t="150707" x="5087938" y="4867275"/>
          <p14:tracePt t="150723" x="5070475" y="4884738"/>
          <p14:tracePt t="150736" x="5060950" y="4894263"/>
          <p14:tracePt t="150752" x="5051425" y="4903788"/>
          <p14:tracePt t="150766" x="5041900" y="4913313"/>
          <p14:tracePt t="150782" x="5033963" y="4922838"/>
          <p14:tracePt t="150813" x="4987925" y="4940300"/>
          <p14:tracePt t="150842" x="4941888" y="4959350"/>
          <p14:tracePt t="150870" x="4905375" y="4976813"/>
          <p14:tracePt t="150883" x="4878388" y="4986338"/>
          <p14:tracePt t="150901" x="4841875" y="4995863"/>
          <p14:tracePt t="150930" x="4703763" y="5032375"/>
          <p14:tracePt t="150944" x="4622800" y="5040313"/>
          <p14:tracePt t="150960" x="4557713" y="5040313"/>
          <p14:tracePt t="150973" x="4513263" y="5040313"/>
          <p14:tracePt t="150991" x="4476750" y="5040313"/>
          <p14:tracePt t="151004" x="4448175" y="5040313"/>
          <p14:tracePt t="151019" x="4430713" y="5040313"/>
          <p14:tracePt t="151032" x="4411663" y="5040313"/>
          <p14:tracePt t="151062" x="4394200" y="5040313"/>
          <p14:tracePt t="151090" x="4357688" y="5040313"/>
          <p14:tracePt t="151103" x="4348163" y="5040313"/>
          <p14:tracePt t="151117" x="4338638" y="5040313"/>
          <p14:tracePt t="151130" x="4330700" y="5040313"/>
          <p14:tracePt t="151146" x="4302125" y="5032375"/>
          <p14:tracePt t="151160" x="4275138" y="5013325"/>
          <p14:tracePt t="151175" x="4265613" y="5013325"/>
          <p14:tracePt t="151201" x="4248150" y="4976813"/>
          <p14:tracePt t="151230" x="4238625" y="4922838"/>
          <p14:tracePt t="151244" x="4229100" y="4894263"/>
          <p14:tracePt t="151260" x="4229100" y="4876800"/>
          <p14:tracePt t="151273" x="4229100" y="4867275"/>
          <p14:tracePt t="151274" x="4229100" y="4857750"/>
          <p14:tracePt t="151302" x="4229100" y="4840288"/>
          <p14:tracePt t="151314" x="4229100" y="4830763"/>
          <p14:tracePt t="151342" x="4229100" y="4794250"/>
          <p14:tracePt t="151369" x="4229100" y="4784725"/>
          <p14:tracePt t="151370" x="4238625" y="4775200"/>
          <p14:tracePt t="151384" x="4238625" y="4767263"/>
          <p14:tracePt t="151399" x="4238625" y="4748213"/>
          <p14:tracePt t="151414" x="4256088" y="4730750"/>
          <p14:tracePt t="151428" x="4275138" y="4721225"/>
          <p14:tracePt t="151443" x="4284663" y="4711700"/>
          <p14:tracePt t="151459" x="4321175" y="4702175"/>
          <p14:tracePt t="151474" x="4357688" y="4694238"/>
          <p14:tracePt t="151488" x="4403725" y="4684713"/>
          <p14:tracePt t="151503" x="4440238" y="4657725"/>
          <p14:tracePt t="151519" x="4503738" y="4648200"/>
          <p14:tracePt t="151532" x="4521200" y="4638675"/>
          <p14:tracePt t="151550" x="4603750" y="4611688"/>
          <p14:tracePt t="151565" x="4630738" y="4611688"/>
          <p14:tracePt t="151596" x="4776788" y="4602163"/>
          <p14:tracePt t="151612" x="4851400" y="4602163"/>
          <p14:tracePt t="151628" x="4924425" y="4602163"/>
          <p14:tracePt t="151644" x="4960938" y="4602163"/>
          <p14:tracePt t="151659" x="4978400" y="4602163"/>
          <p14:tracePt t="151675" x="4987925" y="4602163"/>
          <p14:tracePt t="151689" x="4997450" y="4602163"/>
          <p14:tracePt t="151733" x="5051425" y="4602163"/>
          <p14:tracePt t="151763" x="5124450" y="4621213"/>
          <p14:tracePt t="151795" x="5151438" y="4629150"/>
          <p14:tracePt t="151825" x="5187950" y="4648200"/>
          <p14:tracePt t="151840" x="5197475" y="4648200"/>
          <p14:tracePt t="151856" x="5197475" y="4657725"/>
          <p14:tracePt t="151870" x="5207000" y="4684713"/>
          <p14:tracePt t="151886" x="5216525" y="4711700"/>
          <p14:tracePt t="151900" x="5216525" y="4721225"/>
          <p14:tracePt t="151915" x="5216525" y="4738688"/>
          <p14:tracePt t="151932" x="5216525" y="4757738"/>
          <p14:tracePt t="151963" x="5216525" y="4803775"/>
          <p14:tracePt t="151973" x="5216525" y="4811713"/>
          <p14:tracePt t="151986" x="5216525" y="4830763"/>
          <p14:tracePt t="152014" x="5207000" y="4884738"/>
          <p14:tracePt t="152040" x="5197475" y="4894263"/>
          <p14:tracePt t="152053" x="5180013" y="4922838"/>
          <p14:tracePt t="152067" x="5180013" y="4930775"/>
          <p14:tracePt t="152080" x="5170488" y="4930775"/>
          <p14:tracePt t="152095" x="5160963" y="4949825"/>
          <p14:tracePt t="152124" x="5133975" y="4976813"/>
          <p14:tracePt t="152151" x="5087938" y="5013325"/>
          <p14:tracePt t="152165" x="5060950" y="5022850"/>
          <p14:tracePt t="152179" x="5041900" y="5032375"/>
          <p14:tracePt t="152193" x="5005388" y="5040313"/>
          <p14:tracePt t="152209" x="4960938" y="5049838"/>
          <p14:tracePt t="152222" x="4924425" y="5059363"/>
          <p14:tracePt t="152237" x="4895850" y="5059363"/>
          <p14:tracePt t="152265" x="4822825" y="5059363"/>
          <p14:tracePt t="152292" x="4722813" y="5059363"/>
          <p14:tracePt t="152320" x="4613275" y="5059363"/>
          <p14:tracePt t="152333" x="4586288" y="5059363"/>
          <p14:tracePt t="152334" x="4557713" y="5059363"/>
          <p14:tracePt t="152348" x="4521200" y="5059363"/>
          <p14:tracePt t="152363" x="4467225" y="5059363"/>
          <p14:tracePt t="152378" x="4430713" y="5059363"/>
          <p14:tracePt t="152392" x="4411663" y="5059363"/>
          <p14:tracePt t="152407" x="4394200" y="5059363"/>
          <p14:tracePt t="152422" x="4375150" y="5049838"/>
          <p14:tracePt t="152436" x="4367213" y="5049838"/>
          <p14:tracePt t="152465" x="4321175" y="5032375"/>
          <p14:tracePt t="152496" x="4265613" y="5013325"/>
          <p14:tracePt t="152539" x="4256088" y="5003800"/>
          <p14:tracePt t="152583" x="4248150" y="4995863"/>
          <p14:tracePt t="152596" x="4248150" y="4986338"/>
          <p14:tracePt t="152613" x="4238625" y="4967288"/>
          <p14:tracePt t="152627" x="4238625" y="4930775"/>
          <p14:tracePt t="152643" x="4238625" y="4894263"/>
          <p14:tracePt t="152656" x="4238625" y="4876800"/>
          <p14:tracePt t="152672" x="4238625" y="4848225"/>
          <p14:tracePt t="152685" x="4238625" y="4840288"/>
          <p14:tracePt t="152714" x="4238625" y="4803775"/>
          <p14:tracePt t="152758" x="4238625" y="4794250"/>
          <p14:tracePt t="152798" x="4238625" y="4784725"/>
          <p14:tracePt t="152813" x="4238625" y="4767263"/>
          <p14:tracePt t="152829" x="4256088" y="4748213"/>
          <p14:tracePt t="152845" x="4275138" y="4738688"/>
          <p14:tracePt t="152860" x="4302125" y="4721225"/>
          <p14:tracePt t="152874" x="4311650" y="4711700"/>
          <p14:tracePt t="152904" x="4411663" y="4684713"/>
          <p14:tracePt t="152932" x="4513263" y="4665663"/>
          <p14:tracePt t="152963" x="4622800" y="4657725"/>
          <p14:tracePt t="152994" x="4732338" y="4648200"/>
          <p14:tracePt t="153008" x="4776788" y="4648200"/>
          <p14:tracePt t="153022" x="4795838" y="4648200"/>
          <p14:tracePt t="153036" x="4841875" y="4648200"/>
          <p14:tracePt t="153051" x="4878388" y="4648200"/>
          <p14:tracePt t="153065" x="4914900" y="4648200"/>
          <p14:tracePt t="153081" x="4951413" y="4648200"/>
          <p14:tracePt t="153097" x="4987925" y="4657725"/>
          <p14:tracePt t="153113" x="5033963" y="4657725"/>
          <p14:tracePt t="153127" x="5060950" y="4665663"/>
          <p14:tracePt t="153142" x="5070475" y="4665663"/>
          <p14:tracePt t="153158" x="5078413" y="4665663"/>
          <p14:tracePt t="153174" x="5087938" y="4675188"/>
          <p14:tracePt t="153189" x="5097463" y="4684713"/>
          <p14:tracePt t="153204" x="5106988" y="4694238"/>
          <p14:tracePt t="153217" x="5114925" y="4702175"/>
          <p14:tracePt t="153232" x="5124450" y="4730750"/>
          <p14:tracePt t="153247" x="5124450" y="4738688"/>
          <p14:tracePt t="153290" x="5133975" y="4775200"/>
          <p14:tracePt t="153305" x="5133975" y="4794250"/>
          <p14:tracePt t="153319" x="5133975" y="4811713"/>
          <p14:tracePt t="153334" x="5143500" y="4830763"/>
          <p14:tracePt t="153348" x="5143500" y="4840288"/>
          <p14:tracePt t="153364" x="5143500" y="4848225"/>
          <p14:tracePt t="153379" x="5143500" y="4867275"/>
          <p14:tracePt t="153394" x="5143500" y="4876800"/>
          <p14:tracePt t="153409" x="5143500" y="4894263"/>
          <p14:tracePt t="153425" x="5133975" y="4913313"/>
          <p14:tracePt t="153454" x="5124450" y="4930775"/>
          <p14:tracePt t="153466" x="5124450" y="4940300"/>
          <p14:tracePt t="153482" x="5114925" y="4949825"/>
          <p14:tracePt t="153496" x="5106988" y="4959350"/>
          <p14:tracePt t="153539" x="5087938" y="4976813"/>
          <p14:tracePt t="153552" x="5078413" y="4986338"/>
          <p14:tracePt t="153568" x="5060950" y="5003800"/>
          <p14:tracePt t="153597" x="5041900" y="5013325"/>
          <p14:tracePt t="153610" x="5033963" y="5022850"/>
          <p14:tracePt t="153626" x="5005388" y="5040313"/>
          <p14:tracePt t="153640" x="4987925" y="5040313"/>
          <p14:tracePt t="153656" x="4951413" y="5059363"/>
          <p14:tracePt t="153684" x="4878388" y="5068888"/>
          <p14:tracePt t="153713" x="4768850" y="5076825"/>
          <p14:tracePt t="153743" x="4686300" y="5076825"/>
          <p14:tracePt t="153743" x="4659313" y="5076825"/>
          <p14:tracePt t="153774" x="4603750" y="5076825"/>
          <p14:tracePt t="153786" x="4586288" y="5076825"/>
          <p14:tracePt t="153800" x="4567238" y="5076825"/>
          <p14:tracePt t="153814" x="4540250" y="5076825"/>
          <p14:tracePt t="153830" x="4494213" y="5076825"/>
          <p14:tracePt t="153843" x="4440238" y="5076825"/>
          <p14:tracePt t="153861" x="4384675" y="5076825"/>
          <p14:tracePt t="153874" x="4330700" y="5076825"/>
          <p14:tracePt t="153890" x="4284663" y="5068888"/>
          <p14:tracePt t="153904" x="4256088" y="5059363"/>
          <p14:tracePt t="153933" x="4211638" y="5040313"/>
          <p14:tracePt t="153962" x="4202113" y="5040313"/>
          <p14:tracePt t="153988" x="4183063" y="5013325"/>
          <p14:tracePt t="154004" x="4175125" y="4995863"/>
          <p14:tracePt t="154018" x="4165600" y="4967288"/>
          <p14:tracePt t="154032" x="4156075" y="4959350"/>
          <p14:tracePt t="154046" x="4156075" y="4940300"/>
          <p14:tracePt t="154073" x="4146550" y="4903788"/>
          <p14:tracePt t="154099" x="4146550" y="4876800"/>
          <p14:tracePt t="154113" x="4146550" y="4848225"/>
          <p14:tracePt t="154128" x="4146550" y="4830763"/>
          <p14:tracePt t="154141" x="4156075" y="4811713"/>
          <p14:tracePt t="154156" x="4175125" y="4794250"/>
          <p14:tracePt t="154184" x="4183063" y="4794250"/>
          <p14:tracePt t="154213" x="4229100" y="4767263"/>
          <p14:tracePt t="154242" x="4321175" y="4730750"/>
          <p14:tracePt t="154270" x="4384675" y="4721225"/>
          <p14:tracePt t="154283" x="4421188" y="4702175"/>
          <p14:tracePt t="154297" x="4503738" y="4694238"/>
          <p14:tracePt t="154312" x="4576763" y="4684713"/>
          <p14:tracePt t="154327" x="4649788" y="4684713"/>
          <p14:tracePt t="154354" x="4732338" y="4675188"/>
          <p14:tracePt t="154382" x="4776788" y="4675188"/>
          <p14:tracePt t="154411" x="4822825" y="4675188"/>
          <p14:tracePt t="154424" x="4851400" y="4675188"/>
          <p14:tracePt t="154441" x="4878388" y="4675188"/>
          <p14:tracePt t="154454" x="4924425" y="4675188"/>
          <p14:tracePt t="154469" x="4932363" y="4684713"/>
          <p14:tracePt t="154482" x="4960938" y="4694238"/>
          <p14:tracePt t="154501" x="4978400" y="4702175"/>
          <p14:tracePt t="154515" x="4997450" y="4711700"/>
          <p14:tracePt t="154530" x="5014913" y="4721225"/>
          <p14:tracePt t="154544" x="5033963" y="4730750"/>
          <p14:tracePt t="154574" x="5087938" y="4748213"/>
          <p14:tracePt t="154604" x="5097463" y="4748213"/>
          <p14:tracePt t="154631" x="5114925" y="4757738"/>
          <p14:tracePt t="154660" x="5124450" y="4784725"/>
          <p14:tracePt t="154674" x="5124450" y="4794250"/>
          <p14:tracePt t="154689" x="5124450" y="4803775"/>
          <p14:tracePt t="154703" x="5124450" y="4821238"/>
          <p14:tracePt t="154717" x="5124450" y="4830763"/>
          <p14:tracePt t="154732" x="5124450" y="4840288"/>
          <p14:tracePt t="154747" x="5124450" y="4867275"/>
          <p14:tracePt t="154762" x="5114925" y="4884738"/>
          <p14:tracePt t="154777" x="5106988" y="4913313"/>
          <p14:tracePt t="154793" x="5087938" y="4930775"/>
          <p14:tracePt t="154807" x="5070475" y="4949825"/>
          <p14:tracePt t="154824" x="5060950" y="4959350"/>
          <p14:tracePt t="154853" x="5051425" y="4976813"/>
          <p14:tracePt t="154884" x="5014913" y="4995863"/>
          <p14:tracePt t="154913" x="5005388" y="5003800"/>
          <p14:tracePt t="154943" x="4987925" y="5003800"/>
          <p14:tracePt t="155024" x="4978400" y="5003800"/>
          <p14:tracePt t="155053" x="4951413" y="5013325"/>
          <p14:tracePt t="155083" x="4914900" y="5022850"/>
          <p14:tracePt t="155097" x="4895850" y="5022850"/>
          <p14:tracePt t="155114" x="4878388" y="5032375"/>
          <p14:tracePt t="155128" x="4841875" y="5032375"/>
          <p14:tracePt t="155145" x="4786313" y="5040313"/>
          <p14:tracePt t="155159" x="4749800" y="5040313"/>
          <p14:tracePt t="155176" x="4703763" y="5040313"/>
          <p14:tracePt t="155189" x="4676775" y="5040313"/>
          <p14:tracePt t="155206" x="4667250" y="5040313"/>
          <p14:tracePt t="155220" x="4659313" y="5040313"/>
          <p14:tracePt t="156732" x="4732338" y="5040313"/>
          <p14:tracePt t="156746" x="4813300" y="5022850"/>
          <p14:tracePt t="156761" x="4887913" y="5013325"/>
          <p14:tracePt t="156776" x="4978400" y="5003800"/>
          <p14:tracePt t="156806" x="5151438" y="4959350"/>
          <p14:tracePt t="156835" x="5280025" y="4930775"/>
          <p14:tracePt t="156863" x="5399088" y="4913313"/>
          <p14:tracePt t="156894" x="5535613" y="4894263"/>
          <p14:tracePt t="156907" x="5581650" y="4894263"/>
          <p14:tracePt t="156925" x="5618163" y="4894263"/>
          <p14:tracePt t="156937" x="5654675" y="4884738"/>
          <p14:tracePt t="156953" x="5664200" y="4884738"/>
          <p14:tracePt t="156967" x="5672138" y="4884738"/>
          <p14:tracePt t="156998" x="5681663" y="4876800"/>
          <p14:tracePt t="157218" x="5681663" y="4884738"/>
          <p14:tracePt t="157231" x="5681663" y="4903788"/>
          <p14:tracePt t="157245" x="5681663" y="4940300"/>
          <p14:tracePt t="157259" x="5681663" y="4976813"/>
          <p14:tracePt t="157274" x="5681663" y="5013325"/>
          <p14:tracePt t="157300" x="5681663" y="5076825"/>
          <p14:tracePt t="157314" x="5691188" y="5122863"/>
          <p14:tracePt t="157329" x="5691188" y="5132388"/>
          <p14:tracePt t="157330" x="5691188" y="5159375"/>
          <p14:tracePt t="157343" x="5700713" y="5178425"/>
          <p14:tracePt t="157358" x="5700713" y="5214938"/>
          <p14:tracePt t="157371" x="5700713" y="5268913"/>
          <p14:tracePt t="157386" x="5700713" y="5314950"/>
          <p14:tracePt t="157400" x="5708650" y="5368925"/>
          <p14:tracePt t="157416" x="5708650" y="5441950"/>
          <p14:tracePt t="157447" x="5708650" y="5580063"/>
          <p14:tracePt t="157476" x="5708650" y="5680075"/>
          <p14:tracePt t="157506" x="5708650" y="5826125"/>
          <p14:tracePt t="157534" x="5708650" y="5908675"/>
          <p14:tracePt t="157564" x="5708650" y="6018213"/>
          <p14:tracePt t="157578" x="5708650" y="6081713"/>
          <p14:tracePt t="157594" x="5718175" y="6145213"/>
          <p14:tracePt t="157607" x="5727700" y="6191250"/>
          <p14:tracePt t="157624" x="5737225" y="6254750"/>
          <p14:tracePt t="157637" x="5737225" y="6273800"/>
          <p14:tracePt t="157638" x="5737225" y="6300788"/>
          <p14:tracePt t="157653" x="5745163" y="6327775"/>
          <p14:tracePt t="157654" x="5745163" y="6356350"/>
          <p14:tracePt t="157667" x="5745163" y="6373813"/>
          <p14:tracePt t="157683" x="5745163" y="6429375"/>
          <p14:tracePt t="157697" x="5754688" y="6446838"/>
          <p14:tracePt t="157698" x="5754688" y="6465888"/>
          <p14:tracePt t="157713" x="5754688" y="6483350"/>
          <p14:tracePt t="157714" x="5754688" y="6492875"/>
          <p14:tracePt t="157743" x="5764213" y="6519863"/>
          <p14:tracePt t="157757" x="5773738" y="6529388"/>
          <p14:tracePt t="157774" x="5781675" y="6556375"/>
          <p14:tracePt t="157788" x="5781675" y="6583363"/>
          <p14:tracePt t="157803" x="5791200" y="6602413"/>
          <p14:tracePt t="157833" x="5800725" y="6619875"/>
          <p14:tracePt t="157864" x="5818188" y="6656388"/>
          <p14:tracePt t="157893" x="5846763" y="6675438"/>
          <p14:tracePt t="157923" x="5854700" y="6684963"/>
          <p14:tracePt t="157952" x="5883275" y="6702425"/>
          <p14:tracePt t="157965" x="5910263" y="6702425"/>
          <p14:tracePt t="157973" x="5919788" y="6711950"/>
          <p14:tracePt t="157999" x="5983288" y="6721475"/>
          <p14:tracePt t="158014" x="6056313" y="6729413"/>
          <p14:tracePt t="158029" x="6138863" y="6729413"/>
          <p14:tracePt t="158043" x="6238875" y="6729413"/>
          <p14:tracePt t="158057" x="6311900" y="6729413"/>
          <p14:tracePt t="158085" x="6421438" y="6738938"/>
          <p14:tracePt t="158114" x="6523038" y="6748463"/>
          <p14:tracePt t="158143" x="6623050" y="6748463"/>
          <p14:tracePt t="158171" x="6696075" y="6748463"/>
          <p14:tracePt t="158184" x="6723063" y="6748463"/>
          <p14:tracePt t="158200" x="6742113" y="6748463"/>
          <p14:tracePt t="158214" x="6750050" y="6748463"/>
          <p14:tracePt t="158229" x="6786563" y="6738938"/>
          <p14:tracePt t="158244" x="6805613" y="6738938"/>
          <p14:tracePt t="158273" x="6832600" y="6729413"/>
          <p14:tracePt t="158285" x="6859588" y="6721475"/>
          <p14:tracePt t="158314" x="6905625" y="6702425"/>
          <p14:tracePt t="158342" x="6951663" y="6692900"/>
          <p14:tracePt t="158355" x="6961188" y="6684963"/>
          <p14:tracePt t="158369" x="6988175" y="6675438"/>
          <p14:tracePt t="158383" x="7015163" y="6656388"/>
          <p14:tracePt t="158397" x="7051675" y="6629400"/>
          <p14:tracePt t="158412" x="7116763" y="6583363"/>
          <p14:tracePt t="158427" x="7161213" y="6556375"/>
          <p14:tracePt t="158442" x="7207250" y="6529388"/>
          <p14:tracePt t="158472" x="7289800" y="6473825"/>
          <p14:tracePt t="158501" x="7316788" y="6437313"/>
          <p14:tracePt t="158530" x="7353300" y="6392863"/>
          <p14:tracePt t="158544" x="7362825" y="6364288"/>
          <p14:tracePt t="158561" x="7380288" y="6319838"/>
          <p14:tracePt t="158573" x="7408863" y="6264275"/>
          <p14:tracePt t="158589" x="7426325" y="6191250"/>
          <p14:tracePt t="158603" x="7435850" y="6118225"/>
          <p14:tracePt t="158618" x="7445375" y="6045200"/>
          <p14:tracePt t="158632" x="7453313" y="5999163"/>
          <p14:tracePt t="158648" x="7453313" y="5935663"/>
          <p14:tracePt t="158665" x="7453313" y="5881688"/>
          <p14:tracePt t="158680" x="7453313" y="5807075"/>
          <p14:tracePt t="158696" x="7453313" y="5726113"/>
          <p14:tracePt t="158711" x="7453313" y="5689600"/>
          <p14:tracePt t="158726" x="7453313" y="5634038"/>
          <p14:tracePt t="158755" x="7453313" y="5543550"/>
          <p14:tracePt t="158784" x="7435850" y="5451475"/>
          <p14:tracePt t="158813" x="7416800" y="5387975"/>
          <p14:tracePt t="158843" x="7399338" y="5324475"/>
          <p14:tracePt t="158857" x="7389813" y="5287963"/>
          <p14:tracePt t="158872" x="7372350" y="5251450"/>
          <p14:tracePt t="158886" x="7362825" y="5232400"/>
          <p14:tracePt t="158902" x="7353300" y="5205413"/>
          <p14:tracePt t="158917" x="7343775" y="5186363"/>
          <p14:tracePt t="158932" x="7335838" y="5168900"/>
          <p14:tracePt t="158962" x="7316788" y="5141913"/>
          <p14:tracePt t="158984" x="7307263" y="5086350"/>
          <p14:tracePt t="158998" x="7299325" y="5068888"/>
          <p14:tracePt t="159013" x="7289800" y="5040313"/>
          <p14:tracePt t="159029" x="7270750" y="5013325"/>
          <p14:tracePt t="159042" x="7262813" y="4995863"/>
          <p14:tracePt t="159057" x="7243763" y="4959350"/>
          <p14:tracePt t="159069" x="7234238" y="4940300"/>
          <p14:tracePt t="159084" x="7216775" y="4922838"/>
          <p14:tracePt t="159098" x="7197725" y="4894263"/>
          <p14:tracePt t="159114" x="7189788" y="4876800"/>
          <p14:tracePt t="159144" x="7170738" y="4840288"/>
          <p14:tracePt t="159172" x="7153275" y="4811713"/>
          <p14:tracePt t="159199" x="7134225" y="4794250"/>
          <p14:tracePt t="159213" x="7124700" y="4784725"/>
          <p14:tracePt t="159230" x="7116763" y="4775200"/>
          <p14:tracePt t="159244" x="7107238" y="4767263"/>
          <p14:tracePt t="159260" x="7097713" y="4757738"/>
          <p14:tracePt t="159288" x="7080250" y="4738688"/>
          <p14:tracePt t="159302" x="7070725" y="4730750"/>
          <p14:tracePt t="159317" x="7061200" y="4721225"/>
          <p14:tracePt t="159346" x="7051675" y="4711700"/>
          <p14:tracePt t="159375" x="7043738" y="4702175"/>
          <p14:tracePt t="159388" x="7034213" y="4702175"/>
          <p14:tracePt t="159403" x="7007225" y="4694238"/>
          <p14:tracePt t="159416" x="6988175" y="4694238"/>
          <p14:tracePt t="159431" x="6951663" y="4694238"/>
          <p14:tracePt t="159447" x="6932613" y="4694238"/>
          <p14:tracePt t="159447" x="6915150" y="4684713"/>
          <p14:tracePt t="159462" x="6896100" y="4684713"/>
          <p14:tracePt t="159477" x="6842125" y="4684713"/>
          <p14:tracePt t="159492" x="6769100" y="4684713"/>
          <p14:tracePt t="159507" x="6723063" y="4684713"/>
          <p14:tracePt t="159534" x="6596063" y="4665663"/>
          <p14:tracePt t="159564" x="6503988" y="4657725"/>
          <p14:tracePt t="159594" x="6457950" y="4657725"/>
          <p14:tracePt t="159623" x="6430963" y="4657725"/>
          <p14:tracePt t="159664" x="6411913" y="4657725"/>
          <p14:tracePt t="159679" x="6403975" y="4657725"/>
          <p14:tracePt t="159695" x="6375400" y="4657725"/>
          <p14:tracePt t="159710" x="6348413" y="4657725"/>
          <p14:tracePt t="159725" x="6311900" y="4657725"/>
          <p14:tracePt t="159741" x="6275388" y="4657725"/>
          <p14:tracePt t="159756" x="6257925" y="4657725"/>
          <p14:tracePt t="159784" x="6221413" y="4657725"/>
          <p14:tracePt t="159816" x="6175375" y="4657725"/>
          <p14:tracePt t="159832" x="6138863" y="4665663"/>
          <p14:tracePt t="159847" x="6129338" y="4665663"/>
          <p14:tracePt t="159862" x="6092825" y="4684713"/>
          <p14:tracePt t="159877" x="6083300" y="4684713"/>
          <p14:tracePt t="159892" x="6029325" y="4694238"/>
          <p14:tracePt t="159924" x="5973763" y="4702175"/>
          <p14:tracePt t="159951" x="5910263" y="4721225"/>
          <p14:tracePt t="159972" x="5900738" y="4721225"/>
          <p14:tracePt t="159985" x="5883275" y="4730750"/>
          <p14:tracePt t="160014" x="5873750" y="4730750"/>
          <p14:tracePt t="160028" x="5864225" y="4730750"/>
          <p14:tracePt t="160044" x="5846763" y="4738688"/>
          <p14:tracePt t="160070" x="5837238" y="4738688"/>
          <p14:tracePt t="160098" x="5810250" y="4748213"/>
          <p14:tracePt t="160112" x="5810250" y="4757738"/>
          <p14:tracePt t="160127" x="5791200" y="4767263"/>
          <p14:tracePt t="160155" x="5773738" y="4784725"/>
          <p14:tracePt t="160167" x="5754688" y="4794250"/>
          <p14:tracePt t="160183" x="5745163" y="4794250"/>
          <p14:tracePt t="160213" x="5737225" y="4794250"/>
          <p14:tracePt t="160226" x="5737225" y="4811713"/>
          <p14:tracePt t="160242" x="5727700" y="4830763"/>
          <p14:tracePt t="160254" x="5727700" y="4848225"/>
          <p14:tracePt t="160268" x="5727700" y="4867275"/>
          <p14:tracePt t="160282" x="5718175" y="4876800"/>
          <p14:tracePt t="160310" x="5718175" y="4922838"/>
          <p14:tracePt t="160323" x="5718175" y="4930775"/>
          <p14:tracePt t="160338" x="5718175" y="4976813"/>
          <p14:tracePt t="160349" x="5718175" y="5013325"/>
          <p14:tracePt t="160365" x="5718175" y="5032375"/>
          <p14:tracePt t="160379" x="5718175" y="5068888"/>
          <p14:tracePt t="160394" x="5718175" y="5095875"/>
          <p14:tracePt t="160423" x="5718175" y="5141913"/>
          <p14:tracePt t="160451" x="5718175" y="5214938"/>
          <p14:tracePt t="160483" x="5718175" y="5305425"/>
          <p14:tracePt t="160512" x="5727700" y="5405438"/>
          <p14:tracePt t="160542" x="5727700" y="5497513"/>
          <p14:tracePt t="160557" x="5737225" y="5551488"/>
          <p14:tracePt t="160572" x="5737225" y="5588000"/>
          <p14:tracePt t="160586" x="5737225" y="5624513"/>
          <p14:tracePt t="160616" x="5737225" y="5661025"/>
          <p14:tracePt t="160630" x="5737225" y="5697538"/>
          <p14:tracePt t="160646" x="5737225" y="5734050"/>
          <p14:tracePt t="160659" x="5737225" y="5762625"/>
          <p14:tracePt t="160676" x="5737225" y="5816600"/>
          <p14:tracePt t="160707" x="5737225" y="5908675"/>
          <p14:tracePt t="160735" x="5737225" y="5972175"/>
          <p14:tracePt t="160764" x="5737225" y="6035675"/>
          <p14:tracePt t="160793" x="5745163" y="6091238"/>
          <p14:tracePt t="160808" x="5754688" y="6118225"/>
          <p14:tracePt t="160825" x="5754688" y="6137275"/>
          <p14:tracePt t="160838" x="5754688" y="6164263"/>
          <p14:tracePt t="160854" x="5754688" y="6210300"/>
          <p14:tracePt t="160868" x="5764213" y="6218238"/>
          <p14:tracePt t="160884" x="5764213" y="6264275"/>
          <p14:tracePt t="160898" x="5764213" y="6283325"/>
          <p14:tracePt t="160914" x="5773738" y="6300788"/>
          <p14:tracePt t="160928" x="5773738" y="6319838"/>
          <p14:tracePt t="160944" x="5773738" y="6346825"/>
          <p14:tracePt t="160958" x="5781675" y="6373813"/>
          <p14:tracePt t="160974" x="5781675" y="6392863"/>
          <p14:tracePt t="160994" x="5791200" y="6410325"/>
          <p14:tracePt t="161010" x="5800725" y="6437313"/>
          <p14:tracePt t="161039" x="5810250" y="6456363"/>
          <p14:tracePt t="161054" x="5810250" y="6465888"/>
          <p14:tracePt t="161069" x="5810250" y="6473825"/>
          <p14:tracePt t="161084" x="5818188" y="6483350"/>
          <p14:tracePt t="161099" x="5827713" y="6492875"/>
          <p14:tracePt t="161114" x="5827713" y="6502400"/>
          <p14:tracePt t="161129" x="5846763" y="6519863"/>
          <p14:tracePt t="161144" x="5864225" y="6538913"/>
          <p14:tracePt t="161172" x="5873750" y="6546850"/>
          <p14:tracePt t="161200" x="5900738" y="6583363"/>
          <p14:tracePt t="161214" x="5910263" y="6592888"/>
          <p14:tracePt t="161229" x="5937250" y="6602413"/>
          <p14:tracePt t="161243" x="5946775" y="6602413"/>
          <p14:tracePt t="161243" x="5973763" y="6611938"/>
          <p14:tracePt t="161260" x="5992813" y="6611938"/>
          <p14:tracePt t="161274" x="6029325" y="6619875"/>
          <p14:tracePt t="161291" x="6075363" y="6629400"/>
          <p14:tracePt t="161304" x="6156325" y="6638925"/>
          <p14:tracePt t="161320" x="6229350" y="6648450"/>
          <p14:tracePt t="161334" x="6275388" y="6665913"/>
          <p14:tracePt t="161350" x="6357938" y="6675438"/>
          <p14:tracePt t="161364" x="6467475" y="6692900"/>
          <p14:tracePt t="161381" x="6567488" y="6702425"/>
          <p14:tracePt t="161395" x="6623050" y="6702425"/>
          <p14:tracePt t="161410" x="6686550" y="6702425"/>
          <p14:tracePt t="161424" x="6723063" y="6711950"/>
          <p14:tracePt t="161440" x="6759575" y="6711950"/>
          <p14:tracePt t="161455" x="6796088" y="6711950"/>
          <p14:tracePt t="161483" x="6859588" y="6711950"/>
          <p14:tracePt t="161511" x="6951663" y="6711950"/>
          <p14:tracePt t="161511" x="6978650" y="6702425"/>
          <p14:tracePt t="161541" x="7061200" y="6702425"/>
          <p14:tracePt t="161556" x="7088188" y="6692900"/>
          <p14:tracePt t="161571" x="7124700" y="6692900"/>
          <p14:tracePt t="161585" x="7161213" y="6675438"/>
          <p14:tracePt t="161599" x="7180263" y="6665913"/>
          <p14:tracePt t="161615" x="7207250" y="6638925"/>
          <p14:tracePt t="161629" x="7270750" y="6592888"/>
          <p14:tracePt t="161645" x="7326313" y="6510338"/>
          <p14:tracePt t="161660" x="7380288" y="6429375"/>
          <p14:tracePt t="161675" x="7408863" y="6364288"/>
          <p14:tracePt t="161690" x="7462838" y="6273800"/>
          <p14:tracePt t="161704" x="7489825" y="6181725"/>
          <p14:tracePt t="161732" x="7518400" y="6081713"/>
          <p14:tracePt t="161762" x="7518400" y="5918200"/>
          <p14:tracePt t="161792" x="7472363" y="5734050"/>
          <p14:tracePt t="161820" x="7445375" y="5580063"/>
          <p14:tracePt t="161833" x="7445375" y="5534025"/>
          <p14:tracePt t="161849" x="7426325" y="5434013"/>
          <p14:tracePt t="161863" x="7426325" y="5397500"/>
          <p14:tracePt t="161864" x="7416800" y="5378450"/>
          <p14:tracePt t="161880" x="7389813" y="5314950"/>
          <p14:tracePt t="161894" x="7380288" y="5268913"/>
          <p14:tracePt t="161910" x="7372350" y="5232400"/>
          <p14:tracePt t="161923" x="7343775" y="5168900"/>
          <p14:tracePt t="161940" x="7326313" y="5122863"/>
          <p14:tracePt t="161953" x="7307263" y="5068888"/>
          <p14:tracePt t="161982" x="7262813" y="4995863"/>
          <p14:tracePt t="162014" x="7243763" y="4940300"/>
          <p14:tracePt t="162044" x="7234238" y="4894263"/>
          <p14:tracePt t="162074" x="7226300" y="4876800"/>
          <p14:tracePt t="162468" x="7180263" y="4884738"/>
          <p14:tracePt t="162497" x="7143750" y="4894263"/>
          <p14:tracePt t="162510" x="7134225" y="4894263"/>
          <p14:tracePt t="162527" x="7116763" y="4894263"/>
          <p14:tracePt t="162540" x="7097713" y="4884738"/>
          <p14:tracePt t="162557" x="7080250" y="4876800"/>
          <p14:tracePt t="162571" x="7061200" y="4857750"/>
          <p14:tracePt t="162572" x="7051675" y="4848225"/>
          <p14:tracePt t="162601" x="7034213" y="4821238"/>
          <p14:tracePt t="162602" x="7024688" y="4811713"/>
          <p14:tracePt t="162636" x="6997700" y="4784725"/>
          <p14:tracePt t="162667" x="6997700" y="4775200"/>
          <p14:tracePt t="162681" x="6988175" y="4767263"/>
          <p14:tracePt t="162741" x="6988175" y="4748213"/>
          <p14:tracePt t="162756" x="6978650" y="4738688"/>
          <p14:tracePt t="162773" x="6978650" y="4730750"/>
          <p14:tracePt t="162787" x="6969125" y="4721225"/>
          <p14:tracePt t="162802" x="6969125" y="4711700"/>
          <p14:tracePt t="162833" x="6969125" y="4702175"/>
          <p14:tracePt t="163313" x="6969125" y="4711700"/>
          <p14:tracePt t="163342" x="6969125" y="4721225"/>
          <p14:tracePt t="163372" x="6969125" y="4730750"/>
          <p14:tracePt t="163547" x="6969125" y="4721225"/>
          <p14:tracePt t="163575" x="6942138" y="4702175"/>
          <p14:tracePt t="163604" x="6924675" y="4665663"/>
          <p14:tracePt t="163632" x="6896100" y="4638675"/>
          <p14:tracePt t="163662" x="6869113" y="4621213"/>
          <p14:tracePt t="163692" x="6851650" y="4611688"/>
          <p14:tracePt t="163706" x="6842125" y="4602163"/>
          <p14:tracePt t="163720" x="6823075" y="4592638"/>
          <p14:tracePt t="163734" x="6805613" y="4584700"/>
          <p14:tracePt t="163748" x="6778625" y="4575175"/>
          <p14:tracePt t="163763" x="6759575" y="4575175"/>
          <p14:tracePt t="163778" x="6705600" y="4565650"/>
          <p14:tracePt t="163793" x="6696075" y="4565650"/>
          <p14:tracePt t="163822" x="6596063" y="4556125"/>
          <p14:tracePt t="163849" x="6559550" y="4556125"/>
          <p14:tracePt t="163850" x="6540500" y="4556125"/>
          <p14:tracePt t="163864" x="6523038" y="4548188"/>
          <p14:tracePt t="163880" x="6494463" y="4548188"/>
          <p14:tracePt t="163894" x="6467475" y="4548188"/>
          <p14:tracePt t="163910" x="6440488" y="4548188"/>
          <p14:tracePt t="163923" x="6403975" y="4548188"/>
          <p14:tracePt t="163939" x="6367463" y="4548188"/>
          <p14:tracePt t="163952" x="6330950" y="4548188"/>
          <p14:tracePt t="163968" x="6302375" y="4548188"/>
          <p14:tracePt t="163984" x="6265863" y="4556125"/>
          <p14:tracePt t="164000" x="6248400" y="4556125"/>
          <p14:tracePt t="164016" x="6229350" y="4556125"/>
          <p14:tracePt t="164032" x="6202363" y="4565650"/>
          <p14:tracePt t="164048" x="6175375" y="4565650"/>
          <p14:tracePt t="164063" x="6148388" y="4575175"/>
          <p14:tracePt t="164078" x="6129338" y="4592638"/>
          <p14:tracePt t="164094" x="6119813" y="4592638"/>
          <p14:tracePt t="164108" x="6092825" y="4611688"/>
          <p14:tracePt t="164124" x="6075363" y="4621213"/>
          <p14:tracePt t="164152" x="6056313" y="4621213"/>
          <p14:tracePt t="164166" x="6046788" y="4638675"/>
          <p14:tracePt t="164196" x="6038850" y="4665663"/>
          <p14:tracePt t="164210" x="6029325" y="4684713"/>
          <p14:tracePt t="164226" x="6019800" y="4694238"/>
          <p14:tracePt t="164239" x="6019800" y="4721225"/>
          <p14:tracePt t="164256" x="6019800" y="4738688"/>
          <p14:tracePt t="164269" x="6019800" y="4748213"/>
          <p14:tracePt t="164284" x="6019800" y="4767263"/>
          <p14:tracePt t="164298" x="6019800" y="4784725"/>
          <p14:tracePt t="164313" x="6019800" y="4794250"/>
          <p14:tracePt t="164327" x="6019800" y="4811713"/>
          <p14:tracePt t="164344" x="6019800" y="4840288"/>
          <p14:tracePt t="164358" x="6029325" y="4848225"/>
          <p14:tracePt t="164375" x="6038850" y="4867275"/>
          <p14:tracePt t="164388" x="6046788" y="4876800"/>
          <p14:tracePt t="164405" x="6065838" y="4903788"/>
          <p14:tracePt t="164417" x="6092825" y="4922838"/>
          <p14:tracePt t="164432" x="6102350" y="4922838"/>
          <p14:tracePt t="164464" x="6138863" y="4967288"/>
          <p14:tracePt t="164493" x="6202363" y="4995863"/>
          <p14:tracePt t="164523" x="6221413" y="5013325"/>
          <p14:tracePt t="164523" x="6238875" y="5022850"/>
          <p14:tracePt t="164553" x="6275388" y="5032375"/>
          <p14:tracePt t="164583" x="6338888" y="5049838"/>
          <p14:tracePt t="164597" x="6375400" y="5068888"/>
          <p14:tracePt t="164614" x="6411913" y="5076825"/>
          <p14:tracePt t="164627" x="6430963" y="5086350"/>
          <p14:tracePt t="164643" x="6477000" y="5086350"/>
          <p14:tracePt t="164657" x="6503988" y="5095875"/>
          <p14:tracePt t="164674" x="6550025" y="5105400"/>
          <p14:tracePt t="164686" x="6586538" y="5105400"/>
          <p14:tracePt t="164702" x="6623050" y="5113338"/>
          <p14:tracePt t="164715" x="6650038" y="5113338"/>
          <p14:tracePt t="164745" x="6759575" y="5113338"/>
          <p14:tracePt t="164773" x="6815138" y="5113338"/>
          <p14:tracePt t="164801" x="6869113" y="5113338"/>
          <p14:tracePt t="164815" x="6888163" y="5113338"/>
          <p14:tracePt t="164830" x="6924675" y="5113338"/>
          <p14:tracePt t="164846" x="6932613" y="5105400"/>
          <p14:tracePt t="164861" x="6969125" y="5095875"/>
          <p14:tracePt t="164875" x="6978650" y="5095875"/>
          <p14:tracePt t="164890" x="7007225" y="5086350"/>
          <p14:tracePt t="164904" x="7024688" y="5076825"/>
          <p14:tracePt t="164919" x="7034213" y="5068888"/>
          <p14:tracePt t="164933" x="7070725" y="5049838"/>
          <p14:tracePt t="164948" x="7097713" y="5040313"/>
          <p14:tracePt t="164964" x="7134225" y="5003800"/>
          <p14:tracePt t="164995" x="7180263" y="4949825"/>
          <p14:tracePt t="165024" x="7207250" y="4930775"/>
          <p14:tracePt t="165052" x="7226300" y="4913313"/>
          <p14:tracePt t="165081" x="7234238" y="4876800"/>
          <p14:tracePt t="165095" x="7243763" y="4857750"/>
          <p14:tracePt t="165110" x="7243763" y="4848225"/>
          <p14:tracePt t="165125" x="7243763" y="4830763"/>
          <p14:tracePt t="165140" x="7243763" y="4803775"/>
          <p14:tracePt t="165155" x="7243763" y="4775200"/>
          <p14:tracePt t="165169" x="7243763" y="4767263"/>
          <p14:tracePt t="165184" x="7243763" y="4757738"/>
          <p14:tracePt t="165198" x="7243763" y="4748213"/>
          <p14:tracePt t="165214" x="7243763" y="4730750"/>
          <p14:tracePt t="165244" x="7226300" y="4694238"/>
          <p14:tracePt t="165273" x="7216775" y="4684713"/>
          <p14:tracePt t="165300" x="7161213" y="4657725"/>
          <p14:tracePt t="165315" x="7153275" y="4648200"/>
          <p14:tracePt t="165331" x="7134225" y="4638675"/>
          <p14:tracePt t="165345" x="7097713" y="4621213"/>
          <p14:tracePt t="165361" x="7061200" y="4611688"/>
          <p14:tracePt t="165375" x="7051675" y="4602163"/>
          <p14:tracePt t="165392" x="6978650" y="4584700"/>
          <p14:tracePt t="165405" x="6961188" y="4584700"/>
          <p14:tracePt t="165422" x="6924675" y="4584700"/>
          <p14:tracePt t="165436" x="6896100" y="4575175"/>
          <p14:tracePt t="165451" x="6878638" y="4575175"/>
          <p14:tracePt t="165452" x="6859588" y="4565650"/>
          <p14:tracePt t="165466" x="6842125" y="4565650"/>
          <p14:tracePt t="165482" x="6815138" y="4565650"/>
          <p14:tracePt t="165497" x="6778625" y="4556125"/>
          <p14:tracePt t="165514" x="6742113" y="4556125"/>
          <p14:tracePt t="165529" x="6705600" y="4556125"/>
          <p14:tracePt t="165546" x="6669088" y="4556125"/>
          <p14:tracePt t="165561" x="6640513" y="4556125"/>
          <p14:tracePt t="165578" x="6604000" y="4556125"/>
          <p14:tracePt t="165591" x="6550025" y="4556125"/>
          <p14:tracePt t="165608" x="6494463" y="4565650"/>
          <p14:tracePt t="165636" x="6421438" y="4575175"/>
          <p14:tracePt t="165665" x="6384925" y="4592638"/>
          <p14:tracePt t="165694" x="6321425" y="4611688"/>
          <p14:tracePt t="165723" x="6284913" y="4621213"/>
          <p14:tracePt t="165751" x="6248400" y="4638675"/>
          <p14:tracePt t="165781" x="6229350" y="4657725"/>
          <p14:tracePt t="165794" x="6202363" y="4675188"/>
          <p14:tracePt t="165811" x="6184900" y="4684713"/>
          <p14:tracePt t="165823" x="6184900" y="4694238"/>
          <p14:tracePt t="165840" x="6175375" y="4711700"/>
          <p14:tracePt t="165854" x="6175375" y="4730750"/>
          <p14:tracePt t="165881" x="6165850" y="4767263"/>
          <p14:tracePt t="165911" x="6165850" y="4803775"/>
          <p14:tracePt t="165940" x="6165850" y="4857750"/>
          <p14:tracePt t="165954" x="6175375" y="4884738"/>
          <p14:tracePt t="165969" x="6184900" y="4903788"/>
          <p14:tracePt t="165974" x="6184900" y="4913313"/>
          <p14:tracePt t="166003" x="6202363" y="4940300"/>
          <p14:tracePt t="166015" x="6211888" y="4949825"/>
          <p14:tracePt t="166033" x="6229350" y="4967288"/>
          <p14:tracePt t="166046" x="6248400" y="4986338"/>
          <p14:tracePt t="166073" x="6294438" y="5013325"/>
          <p14:tracePt t="166086" x="6321425" y="5032375"/>
          <p14:tracePt t="166113" x="6367463" y="5049838"/>
          <p14:tracePt t="166113" x="6403975" y="5059363"/>
          <p14:tracePt t="166142" x="6457950" y="5076825"/>
          <p14:tracePt t="166155" x="6486525" y="5086350"/>
          <p14:tracePt t="166168" x="6523038" y="5086350"/>
          <p14:tracePt t="166182" x="6586538" y="5095875"/>
          <p14:tracePt t="166196" x="6632575" y="5095875"/>
          <p14:tracePt t="166214" x="6669088" y="5105400"/>
          <p14:tracePt t="166228" x="6705600" y="5105400"/>
          <p14:tracePt t="166242" x="6742113" y="5105400"/>
          <p14:tracePt t="166269" x="6778625" y="5105400"/>
          <p14:tracePt t="166282" x="6796088" y="5105400"/>
          <p14:tracePt t="166298" x="6815138" y="5105400"/>
          <p14:tracePt t="166311" x="6842125" y="5105400"/>
          <p14:tracePt t="166327" x="6869113" y="5095875"/>
          <p14:tracePt t="166340" x="6896100" y="5086350"/>
          <p14:tracePt t="166354" x="6905625" y="5076825"/>
          <p14:tracePt t="166367" x="6915150" y="5068888"/>
          <p14:tracePt t="166382" x="6932613" y="5059363"/>
          <p14:tracePt t="166412" x="6951663" y="5049838"/>
          <p14:tracePt t="166441" x="6978650" y="5040313"/>
          <p14:tracePt t="166469" x="6997700" y="5032375"/>
          <p14:tracePt t="166482" x="7024688" y="5022850"/>
          <p14:tracePt t="166514" x="7034213" y="5022850"/>
          <p14:tracePt t="166528" x="7043738" y="5013325"/>
          <p14:tracePt t="166542" x="7051675" y="5013325"/>
          <p14:tracePt t="166585" x="7088188" y="5013325"/>
          <p14:tracePt t="166613" x="7134225" y="5013325"/>
          <p14:tracePt t="166642" x="7153275" y="5013325"/>
          <p14:tracePt t="166682" x="7161213" y="5013325"/>
          <p14:tracePt t="166697" x="7180263" y="5013325"/>
          <p14:tracePt t="166713" x="7189788" y="5013325"/>
          <p14:tracePt t="166727" x="7197725" y="5013325"/>
          <p14:tracePt t="166743" x="7226300" y="5022850"/>
          <p14:tracePt t="166772" x="7253288" y="5032375"/>
          <p14:tracePt t="166800" x="7270750" y="5040313"/>
          <p14:tracePt t="166815" x="7299325" y="5040313"/>
          <p14:tracePt t="166831" x="7326313" y="5040313"/>
          <p14:tracePt t="166861" x="7343775" y="5049838"/>
          <p14:tracePt t="166862" x="7353300" y="5049838"/>
          <p14:tracePt t="166891" x="7389813" y="5049838"/>
          <p14:tracePt t="166905" x="7416800" y="5059363"/>
          <p14:tracePt t="166919" x="7435850" y="5068888"/>
          <p14:tracePt t="171087" x="7426325" y="5068888"/>
          <p14:tracePt t="172289" x="7426325" y="5022850"/>
          <p14:tracePt t="172302" x="7426325" y="5003800"/>
          <p14:tracePt t="172317" x="7426325" y="4959350"/>
          <p14:tracePt t="172330" x="7426325" y="4922838"/>
          <p14:tracePt t="172346" x="7408863" y="4894263"/>
          <p14:tracePt t="172359" x="7399338" y="4857750"/>
          <p14:tracePt t="172374" x="7389813" y="4821238"/>
          <p14:tracePt t="172403" x="7380288" y="4767263"/>
          <p14:tracePt t="172433" x="7353300" y="4694238"/>
          <p14:tracePt t="172434" x="7343775" y="4665663"/>
          <p14:tracePt t="172463" x="7326313" y="4575175"/>
          <p14:tracePt t="172493" x="7299325" y="4465638"/>
          <p14:tracePt t="172507" x="7289800" y="4429125"/>
          <p14:tracePt t="172523" x="7280275" y="4392613"/>
          <p14:tracePt t="172536" x="7262813" y="4365625"/>
          <p14:tracePt t="172552" x="7253288" y="4337050"/>
          <p14:tracePt t="172564" x="7234238" y="4319588"/>
          <p14:tracePt t="172580" x="7216775" y="4300538"/>
          <p14:tracePt t="172594" x="7207250" y="4273550"/>
          <p14:tracePt t="172611" x="7189788" y="4237038"/>
          <p14:tracePt t="172625" x="7180263" y="4219575"/>
          <p14:tracePt t="172642" x="7153275" y="4146550"/>
          <p14:tracePt t="172654" x="7153275" y="4137025"/>
          <p14:tracePt t="172684" x="7116763" y="4090988"/>
          <p14:tracePt t="172713" x="7080250" y="4027488"/>
          <p14:tracePt t="172743" x="7043738" y="3963988"/>
          <p14:tracePt t="172772" x="7015163" y="3908425"/>
          <p14:tracePt t="172786" x="6997700" y="3871913"/>
          <p14:tracePt t="172802" x="6978650" y="3835400"/>
          <p14:tracePt t="172815" x="6978650" y="3825875"/>
          <p14:tracePt t="172834" x="6978650" y="3798888"/>
          <p14:tracePt t="172848" x="6969125" y="3779838"/>
          <p14:tracePt t="172864" x="6969125" y="3771900"/>
          <p14:tracePt t="172879" x="6969125" y="3735388"/>
          <p14:tracePt t="172895" x="6961188" y="3706813"/>
          <p14:tracePt t="172909" x="6961188" y="3689350"/>
          <p14:tracePt t="172938" x="6961188" y="3679825"/>
          <p14:tracePt t="180452" x="6905625" y="3698875"/>
          <p14:tracePt t="180479" x="6796088" y="3716338"/>
          <p14:tracePt t="180493" x="6713538" y="3725863"/>
          <p14:tracePt t="180508" x="6640513" y="3743325"/>
          <p14:tracePt t="180522" x="6604000" y="3743325"/>
          <p14:tracePt t="180537" x="6550025" y="3771900"/>
          <p14:tracePt t="180551" x="6513513" y="3789363"/>
          <p14:tracePt t="180565" x="6494463" y="3798888"/>
          <p14:tracePt t="180582" x="6477000" y="3808413"/>
          <p14:tracePt t="180597" x="6421438" y="3835400"/>
          <p14:tracePt t="180616" x="6338888" y="3862388"/>
          <p14:tracePt t="180631" x="6321425" y="3871913"/>
          <p14:tracePt t="180631" x="6302375" y="3871913"/>
          <p14:tracePt t="180646" x="6294438" y="3881438"/>
          <p14:tracePt t="180660" x="6265863" y="3889375"/>
          <p14:tracePt t="180677" x="6257925" y="3898900"/>
          <p14:tracePt t="180733" x="6229350" y="3908425"/>
          <p14:tracePt t="180762" x="6175375" y="3917950"/>
          <p14:tracePt t="180791" x="6092825" y="3927475"/>
          <p14:tracePt t="180820" x="5973763" y="3927475"/>
          <p14:tracePt t="180833" x="5937250" y="3927475"/>
          <p14:tracePt t="180850" x="5846763" y="3927475"/>
          <p14:tracePt t="180864" x="5773738" y="3927475"/>
          <p14:tracePt t="180880" x="5708650" y="3927475"/>
          <p14:tracePt t="180894" x="5654675" y="3927475"/>
          <p14:tracePt t="180910" x="5618163" y="3927475"/>
          <p14:tracePt t="180924" x="5581650" y="3917950"/>
          <p14:tracePt t="180941" x="5545138" y="3917950"/>
          <p14:tracePt t="180955" x="5508625" y="3917950"/>
          <p14:tracePt t="180984" x="5435600" y="3944938"/>
          <p14:tracePt t="181013" x="5416550" y="3963988"/>
          <p14:tracePt t="181036" x="5399088" y="3981450"/>
          <p14:tracePt t="181050" x="5370513" y="3990975"/>
          <p14:tracePt t="181064" x="5343525" y="4008438"/>
          <p14:tracePt t="181090" x="5326063" y="4027488"/>
          <p14:tracePt t="181103" x="5316538" y="4044950"/>
          <p14:tracePt t="181117" x="5297488" y="4064000"/>
          <p14:tracePt t="181130" x="5297488" y="4073525"/>
          <p14:tracePt t="181145" x="5289550" y="4090988"/>
          <p14:tracePt t="181159" x="5289550" y="4100513"/>
          <p14:tracePt t="181175" x="5280025" y="4127500"/>
          <p14:tracePt t="181175" x="5280025" y="4137025"/>
          <p14:tracePt t="181188" x="5280025" y="4154488"/>
          <p14:tracePt t="181202" x="5280025" y="4164013"/>
          <p14:tracePt t="181232" x="5280025" y="4200525"/>
          <p14:tracePt t="181262" x="5280025" y="4273550"/>
          <p14:tracePt t="181290" x="5297488" y="4365625"/>
          <p14:tracePt t="181303" x="5307013" y="4419600"/>
          <p14:tracePt t="181317" x="5307013" y="4438650"/>
          <p14:tracePt t="181331" x="5307013" y="4456113"/>
          <p14:tracePt t="181345" x="5316538" y="4492625"/>
          <p14:tracePt t="181374" x="5326063" y="4548188"/>
          <p14:tracePt t="181399" x="5334000" y="4592638"/>
          <p14:tracePt t="181413" x="5334000" y="4602163"/>
          <p14:tracePt t="181429" x="5334000" y="4611688"/>
          <p14:tracePt t="181443" x="5334000" y="4621213"/>
          <p14:tracePt t="181459" x="5343525" y="4638675"/>
          <p14:tracePt t="181472" x="5353050" y="4675188"/>
          <p14:tracePt t="181514" x="5370513" y="4721225"/>
          <p14:tracePt t="181545" x="5408613" y="4730750"/>
          <p14:tracePt t="181576" x="5472113" y="4738688"/>
          <p14:tracePt t="181606" x="5562600" y="4738688"/>
          <p14:tracePt t="181618" x="5599113" y="4738688"/>
          <p14:tracePt t="181634" x="5654675" y="4738688"/>
          <p14:tracePt t="181648" x="5727700" y="4738688"/>
          <p14:tracePt t="181664" x="5791200" y="4738688"/>
          <p14:tracePt t="181679" x="5846763" y="4738688"/>
          <p14:tracePt t="181697" x="5891213" y="4738688"/>
          <p14:tracePt t="181711" x="5946775" y="4738688"/>
          <p14:tracePt t="181742" x="6056313" y="4721225"/>
          <p14:tracePt t="181757" x="6111875" y="4711700"/>
          <p14:tracePt t="181773" x="6202363" y="4711700"/>
          <p14:tracePt t="181787" x="6275388" y="4702175"/>
          <p14:tracePt t="181801" x="6330950" y="4702175"/>
          <p14:tracePt t="181816" x="6403975" y="4694238"/>
          <p14:tracePt t="181830" x="6467475" y="4694238"/>
          <p14:tracePt t="181845" x="6503988" y="4694238"/>
          <p14:tracePt t="181874" x="6613525" y="4684713"/>
          <p14:tracePt t="181902" x="6723063" y="4665663"/>
          <p14:tracePt t="181930" x="6823075" y="4638675"/>
          <p14:tracePt t="181944" x="6851650" y="4629150"/>
          <p14:tracePt t="181960" x="6905625" y="4621213"/>
          <p14:tracePt t="181973" x="6942138" y="4611688"/>
          <p14:tracePt t="181991" x="6951663" y="4602163"/>
          <p14:tracePt t="182005" x="6961188" y="4602163"/>
          <p14:tracePt t="182020" x="6978650" y="4602163"/>
          <p14:tracePt t="182032" x="6997700" y="4592638"/>
          <p14:tracePt t="182048" x="7007225" y="4584700"/>
          <p14:tracePt t="182061" x="7015163" y="4565650"/>
          <p14:tracePt t="182075" x="7015163" y="4548188"/>
          <p14:tracePt t="182102" x="7051675" y="4475163"/>
          <p14:tracePt t="182132" x="7061200" y="4383088"/>
          <p14:tracePt t="182146" x="7061200" y="4337050"/>
          <p14:tracePt t="182162" x="7061200" y="4283075"/>
          <p14:tracePt t="182176" x="7061200" y="4237038"/>
          <p14:tracePt t="182191" x="7043738" y="4200525"/>
          <p14:tracePt t="182204" x="7034213" y="4164013"/>
          <p14:tracePt t="182219" x="7007225" y="4117975"/>
          <p14:tracePt t="182232" x="6997700" y="4081463"/>
          <p14:tracePt t="182260" x="6969125" y="4037013"/>
          <p14:tracePt t="182274" x="6951663" y="4000500"/>
          <p14:tracePt t="182289" x="6924675" y="3981450"/>
          <p14:tracePt t="182301" x="6915150" y="3963988"/>
          <p14:tracePt t="182317" x="6888163" y="3927475"/>
          <p14:tracePt t="182331" x="6869113" y="3908425"/>
          <p14:tracePt t="182346" x="6842125" y="3881438"/>
          <p14:tracePt t="182359" x="6832600" y="3871913"/>
          <p14:tracePt t="182375" x="6805613" y="3862388"/>
          <p14:tracePt t="182402" x="6769100" y="3844925"/>
          <p14:tracePt t="182430" x="6705600" y="3816350"/>
          <p14:tracePt t="182445" x="6669088" y="3816350"/>
          <p14:tracePt t="182460" x="6613525" y="3808413"/>
          <p14:tracePt t="182474" x="6567488" y="3798888"/>
          <p14:tracePt t="182491" x="6503988" y="3798888"/>
          <p14:tracePt t="182504" x="6486525" y="3798888"/>
          <p14:tracePt t="182520" x="6440488" y="3789363"/>
          <p14:tracePt t="182533" x="6384925" y="3789363"/>
          <p14:tracePt t="182549" x="6321425" y="3789363"/>
          <p14:tracePt t="182564" x="6294438" y="3789363"/>
          <p14:tracePt t="182580" x="6202363" y="3808413"/>
          <p14:tracePt t="182593" x="6119813" y="3808413"/>
          <p14:tracePt t="182609" x="6046788" y="3808413"/>
          <p14:tracePt t="182627" x="5992813" y="3808413"/>
          <p14:tracePt t="182645" x="5937250" y="3808413"/>
          <p14:tracePt t="182659" x="5891213" y="3808413"/>
          <p14:tracePt t="182674" x="5837238" y="3816350"/>
          <p14:tracePt t="182688" x="5773738" y="3816350"/>
          <p14:tracePt t="182702" x="5691188" y="3816350"/>
          <p14:tracePt t="182717" x="5627688" y="3825875"/>
          <p14:tracePt t="182732" x="5591175" y="3825875"/>
          <p14:tracePt t="182909" x="5581650" y="3825875"/>
          <p14:tracePt t="183331" x="5554663" y="3835400"/>
          <p14:tracePt t="183345" x="5545138" y="3844925"/>
          <p14:tracePt t="183360" x="5518150" y="3862388"/>
          <p14:tracePt t="183375" x="5489575" y="3881438"/>
          <p14:tracePt t="183390" x="5472113" y="3898900"/>
          <p14:tracePt t="183404" x="5445125" y="3908425"/>
          <p14:tracePt t="183432" x="5370513" y="3935413"/>
          <p14:tracePt t="183460" x="5307013" y="3963988"/>
          <p14:tracePt t="183474" x="5297488" y="3963988"/>
          <p14:tracePt t="183490" x="5280025" y="3963988"/>
          <p14:tracePt t="183502" x="5270500" y="3963988"/>
          <p14:tracePt t="183517" x="5253038" y="3971925"/>
          <p14:tracePt t="183531" x="5216525" y="4000500"/>
          <p14:tracePt t="183547" x="5207000" y="4008438"/>
          <p14:tracePt t="183561" x="5180013" y="4037013"/>
          <p14:tracePt t="183577" x="5160963" y="4064000"/>
          <p14:tracePt t="183591" x="5143500" y="4090988"/>
          <p14:tracePt t="183608" x="5133975" y="4110038"/>
          <p14:tracePt t="183621" x="5097463" y="4154488"/>
          <p14:tracePt t="183636" x="5078413" y="4191000"/>
          <p14:tracePt t="183667" x="5070475" y="4256088"/>
          <p14:tracePt t="183682" x="5060950" y="4273550"/>
          <p14:tracePt t="183712" x="5051425" y="4337050"/>
          <p14:tracePt t="183741" x="5051425" y="4373563"/>
          <p14:tracePt t="183771" x="5051425" y="4446588"/>
          <p14:tracePt t="183800" x="5051425" y="4519613"/>
          <p14:tracePt t="183815" x="5051425" y="4548188"/>
          <p14:tracePt t="183830" x="5060950" y="4556125"/>
          <p14:tracePt t="183845" x="5070475" y="4556125"/>
          <p14:tracePt t="183859" x="5078413" y="4565650"/>
          <p14:tracePt t="183874" x="5087938" y="4565650"/>
          <p14:tracePt t="183889" x="5124450" y="4565650"/>
          <p14:tracePt t="183904" x="5151438" y="4556125"/>
          <p14:tracePt t="183918" x="5160963" y="4556125"/>
          <p14:tracePt t="183933" x="5187950" y="4538663"/>
          <p14:tracePt t="183962" x="5216525" y="4538663"/>
          <p14:tracePt t="183993" x="5224463" y="4538663"/>
          <p14:tracePt t="184022" x="5253038" y="4519613"/>
          <p14:tracePt t="184050" x="5253038" y="4502150"/>
          <p14:tracePt t="184065" x="5253038" y="4492625"/>
          <p14:tracePt t="184082" x="5270500" y="4465638"/>
          <p14:tracePt t="184098" x="5280025" y="4446588"/>
          <p14:tracePt t="184112" x="5280025" y="4429125"/>
          <p14:tracePt t="184127" x="5280025" y="4419600"/>
          <p14:tracePt t="184142" x="5289550" y="4402138"/>
          <p14:tracePt t="184171" x="5289550" y="4392613"/>
          <p14:tracePt t="184215" x="5289550" y="4383088"/>
          <p14:tracePt t="184244" x="5289550" y="4356100"/>
          <p14:tracePt t="184274" x="5297488" y="4329113"/>
          <p14:tracePt t="184341" x="5297488" y="4319588"/>
          <p14:tracePt t="184356" x="5297488" y="4310063"/>
          <p14:tracePt t="184384" x="5297488" y="4292600"/>
          <p14:tracePt t="184413" x="5297488" y="4264025"/>
          <p14:tracePt t="184443" x="5307013" y="4210050"/>
          <p14:tracePt t="184471" x="5326063" y="4173538"/>
          <p14:tracePt t="184483" x="5334000" y="4154488"/>
          <p14:tracePt t="184483" x="5334000" y="4146550"/>
          <p14:tracePt t="184499" x="5334000" y="4127500"/>
          <p14:tracePt t="184499" x="5343525" y="4117975"/>
          <p14:tracePt t="184514" x="5343525" y="4110038"/>
          <p14:tracePt t="184530" x="5343525" y="4100513"/>
          <p14:tracePt t="184544" x="5353050" y="4090988"/>
          <p14:tracePt t="184559" x="5362575" y="4064000"/>
          <p14:tracePt t="184572" x="5362575" y="4054475"/>
          <p14:tracePt t="184601" x="5370513" y="4044950"/>
          <p14:tracePt t="184632" x="5399088" y="4027488"/>
          <p14:tracePt t="184662" x="5426075" y="4000500"/>
          <p14:tracePt t="184692" x="5453063" y="3990975"/>
          <p14:tracePt t="184721" x="5499100" y="3981450"/>
          <p14:tracePt t="184736" x="5508625" y="3971925"/>
          <p14:tracePt t="184765" x="5518150" y="3971925"/>
          <p14:tracePt t="184778" x="5526088" y="3971925"/>
          <p14:tracePt t="184834" x="5535613" y="3971925"/>
          <p14:tracePt t="184863" x="5545138" y="3971925"/>
          <p14:tracePt t="184878" x="5562600" y="3971925"/>
          <p14:tracePt t="184893" x="5572125" y="3971925"/>
          <p14:tracePt t="184907" x="5581650" y="3981450"/>
          <p14:tracePt t="184922" x="5599113" y="3990975"/>
          <p14:tracePt t="184937" x="5627688" y="4008438"/>
          <p14:tracePt t="184952" x="5654675" y="4017963"/>
          <p14:tracePt t="184966" x="5664200" y="4017963"/>
          <p14:tracePt t="184998" x="5672138" y="4027488"/>
          <p14:tracePt t="185014" x="5681663" y="4044950"/>
          <p14:tracePt t="185029" x="5691188" y="4073525"/>
          <p14:tracePt t="185045" x="5691188" y="4090988"/>
          <p14:tracePt t="185061" x="5700713" y="4100513"/>
          <p14:tracePt t="185076" x="5700713" y="4110038"/>
          <p14:tracePt t="185092" x="5708650" y="4137025"/>
          <p14:tracePt t="185107" x="5708650" y="4146550"/>
          <p14:tracePt t="185133" x="5708650" y="4173538"/>
          <p14:tracePt t="185164" x="5718175" y="4191000"/>
          <p14:tracePt t="185193" x="5718175" y="4246563"/>
          <p14:tracePt t="185223" x="5727700" y="4283075"/>
          <p14:tracePt t="185252" x="5727700" y="4329113"/>
          <p14:tracePt t="185265" x="5727700" y="4356100"/>
          <p14:tracePt t="185283" x="5727700" y="4365625"/>
          <p14:tracePt t="185298" x="5727700" y="4392613"/>
          <p14:tracePt t="185314" x="5727700" y="4410075"/>
          <p14:tracePt t="185328" x="5727700" y="4419600"/>
          <p14:tracePt t="185344" x="5727700" y="4446588"/>
          <p14:tracePt t="185345" x="5718175" y="4456113"/>
          <p14:tracePt t="185376" x="5700713" y="4483100"/>
          <p14:tracePt t="185390" x="5691188" y="4511675"/>
          <p14:tracePt t="185407" x="5681663" y="4538663"/>
          <p14:tracePt t="185422" x="5672138" y="4565650"/>
          <p14:tracePt t="185438" x="5672138" y="4575175"/>
          <p14:tracePt t="185450" x="5672138" y="4592638"/>
          <p14:tracePt t="185466" x="5664200" y="4592638"/>
          <p14:tracePt t="185480" x="5654675" y="4621213"/>
          <p14:tracePt t="185496" x="5645150" y="4629150"/>
          <p14:tracePt t="185525" x="5608638" y="4665663"/>
          <p14:tracePt t="185552" x="5591175" y="4684713"/>
          <p14:tracePt t="185583" x="5545138" y="4702175"/>
          <p14:tracePt t="185613" x="5518150" y="4711700"/>
          <p14:tracePt t="185643" x="5472113" y="4711700"/>
          <p14:tracePt t="185657" x="5453063" y="4711700"/>
          <p14:tracePt t="185674" x="5426075" y="4702175"/>
          <p14:tracePt t="185687" x="5408613" y="4684713"/>
          <p14:tracePt t="185703" x="5389563" y="4665663"/>
          <p14:tracePt t="185717" x="5380038" y="4638675"/>
          <p14:tracePt t="185734" x="5380038" y="4621213"/>
          <p14:tracePt t="185747" x="5370513" y="4611688"/>
          <p14:tracePt t="185763" x="5362575" y="4575175"/>
          <p14:tracePt t="185777" x="5362575" y="4556125"/>
          <p14:tracePt t="185794" x="5353050" y="4519613"/>
          <p14:tracePt t="185808" x="5353050" y="4511675"/>
          <p14:tracePt t="185825" x="5343525" y="4465638"/>
          <p14:tracePt t="185838" x="5343525" y="4446588"/>
          <p14:tracePt t="185855" x="5343525" y="4429125"/>
          <p14:tracePt t="185867" x="5343525" y="4402138"/>
          <p14:tracePt t="185884" x="5343525" y="4373563"/>
          <p14:tracePt t="185914" x="5343525" y="4319588"/>
          <p14:tracePt t="185944" x="5343525" y="4264025"/>
          <p14:tracePt t="185974" x="5343525" y="4246563"/>
          <p14:tracePt t="185994" x="5353050" y="4219575"/>
          <p14:tracePt t="186010" x="5353050" y="4210050"/>
          <p14:tracePt t="186233" x="5353050" y="4200525"/>
          <p14:tracePt t="186247" x="5353050" y="4191000"/>
          <p14:tracePt t="186263" x="5380038" y="4154488"/>
          <p14:tracePt t="186277" x="5389563" y="4146550"/>
          <p14:tracePt t="186293" x="5416550" y="4117975"/>
          <p14:tracePt t="186307" x="5426075" y="4117975"/>
          <p14:tracePt t="186307" x="5435600" y="4110038"/>
          <p14:tracePt t="186324" x="5453063" y="4081463"/>
          <p14:tracePt t="186353" x="5462588" y="4073525"/>
          <p14:tracePt t="186366" x="5481638" y="4064000"/>
          <p14:tracePt t="186383" x="5508625" y="4044950"/>
          <p14:tracePt t="186397" x="5526088" y="4037013"/>
          <p14:tracePt t="186412" x="5554663" y="4037013"/>
          <p14:tracePt t="186443" x="5591175" y="4027488"/>
          <p14:tracePt t="186474" x="5654675" y="4008438"/>
          <p14:tracePt t="186505" x="5718175" y="4000500"/>
          <p14:tracePt t="186534" x="5764213" y="4000500"/>
          <p14:tracePt t="186548" x="5791200" y="4000500"/>
          <p14:tracePt t="186565" x="5818188" y="4000500"/>
          <p14:tracePt t="186580" x="5854700" y="4000500"/>
          <p14:tracePt t="186596" x="5883275" y="4000500"/>
          <p14:tracePt t="186626" x="5910263" y="4000500"/>
          <p14:tracePt t="186640" x="5919788" y="4000500"/>
          <p14:tracePt t="186657" x="5929313" y="4000500"/>
          <p14:tracePt t="186670" x="5946775" y="4000500"/>
          <p14:tracePt t="186686" x="5956300" y="4000500"/>
          <p14:tracePt t="186699" x="5965825" y="4000500"/>
          <p14:tracePt t="186716" x="5973763" y="4000500"/>
          <p14:tracePt t="186730" x="5983288" y="4000500"/>
          <p14:tracePt t="186759" x="5992813" y="4000500"/>
          <p14:tracePt t="186774" x="6002338" y="4000500"/>
          <p14:tracePt t="186789" x="6010275" y="4008438"/>
          <p14:tracePt t="186804" x="6019800" y="4017963"/>
          <p14:tracePt t="186832" x="6029325" y="4054475"/>
          <p14:tracePt t="186862" x="6038850" y="4100513"/>
          <p14:tracePt t="186891" x="6038850" y="4137025"/>
          <p14:tracePt t="186920" x="6038850" y="4183063"/>
          <p14:tracePt t="186933" x="6046788" y="4210050"/>
          <p14:tracePt t="186949" x="6046788" y="4227513"/>
          <p14:tracePt t="186963" x="6046788" y="4264025"/>
          <p14:tracePt t="186974" x="6046788" y="4273550"/>
          <p14:tracePt t="187002" x="6046788" y="4346575"/>
          <p14:tracePt t="187033" x="6046788" y="4392613"/>
          <p14:tracePt t="187062" x="6038850" y="4438650"/>
          <p14:tracePt t="187075" x="6038850" y="4465638"/>
          <p14:tracePt t="187090" x="6029325" y="4475163"/>
          <p14:tracePt t="187104" x="6029325" y="4483100"/>
          <p14:tracePt t="187118" x="6019800" y="4502150"/>
          <p14:tracePt t="187132" x="6010275" y="4529138"/>
          <p14:tracePt t="187146" x="6010275" y="4538663"/>
          <p14:tracePt t="187164" x="6002338" y="4565650"/>
          <p14:tracePt t="187178" x="5992813" y="4592638"/>
          <p14:tracePt t="187193" x="5983288" y="4602163"/>
          <p14:tracePt t="187220" x="5965825" y="4621213"/>
          <p14:tracePt t="187249" x="5965825" y="4629150"/>
          <p14:tracePt t="187263" x="5956300" y="4638675"/>
          <p14:tracePt t="187278" x="5946775" y="4638675"/>
          <p14:tracePt t="187330" x="5937250" y="4648200"/>
          <p14:tracePt t="187344" x="5919788" y="4648200"/>
          <p14:tracePt t="187359" x="5891213" y="4648200"/>
          <p14:tracePt t="187372" x="5883275" y="4648200"/>
          <p14:tracePt t="187387" x="5873750" y="4648200"/>
          <p14:tracePt t="187400" x="5837238" y="4648200"/>
          <p14:tracePt t="187444" x="5827713" y="4648200"/>
          <p14:tracePt t="187475" x="5800725" y="4629150"/>
          <p14:tracePt t="187503" x="5791200" y="4621213"/>
          <p14:tracePt t="187534" x="5764213" y="4592638"/>
          <p14:tracePt t="187563" x="5745163" y="4584700"/>
          <p14:tracePt t="187592" x="5727700" y="4565650"/>
          <p14:tracePt t="187606" x="5727700" y="4556125"/>
          <p14:tracePt t="187623" x="5727700" y="4548188"/>
          <p14:tracePt t="187636" x="5727700" y="4538663"/>
          <p14:tracePt t="187652" x="5718175" y="4511675"/>
          <p14:tracePt t="187665" x="5708650" y="4511675"/>
          <p14:tracePt t="187682" x="5708650" y="4492625"/>
          <p14:tracePt t="187697" x="5708650" y="4465638"/>
          <p14:tracePt t="187714" x="5700713" y="4438650"/>
          <p14:tracePt t="187729" x="5700713" y="4410075"/>
          <p14:tracePt t="187746" x="5700713" y="4392613"/>
          <p14:tracePt t="187759" x="5691188" y="4346575"/>
          <p14:tracePt t="187776" x="5691188" y="4329113"/>
          <p14:tracePt t="187790" x="5691188" y="4300538"/>
          <p14:tracePt t="187807" x="5691188" y="4273550"/>
          <p14:tracePt t="187820" x="5691188" y="4264025"/>
          <p14:tracePt t="187835" x="5691188" y="4237038"/>
          <p14:tracePt t="187866" x="5708650" y="4164013"/>
          <p14:tracePt t="187896" x="5718175" y="4137025"/>
          <p14:tracePt t="187926" x="5764213" y="4090988"/>
          <p14:tracePt t="187955" x="5810250" y="4054475"/>
          <p14:tracePt t="187974" x="5854700" y="4017963"/>
          <p14:tracePt t="188001" x="5873750" y="4000500"/>
          <p14:tracePt t="188029" x="5883275" y="4000500"/>
          <p14:tracePt t="188561" x="5891213" y="4000500"/>
          <p14:tracePt t="188574" x="5900738" y="4000500"/>
          <p14:tracePt t="188591" x="5910263" y="4000500"/>
          <p14:tracePt t="188604" x="5929313" y="4000500"/>
          <p14:tracePt t="188619" x="5965825" y="4000500"/>
          <p14:tracePt t="188633" x="6002338" y="4000500"/>
          <p14:tracePt t="188650" x="6038850" y="4000500"/>
          <p14:tracePt t="188664" x="6083300" y="4000500"/>
          <p14:tracePt t="188680" x="6119813" y="4000500"/>
          <p14:tracePt t="188694" x="6129338" y="4000500"/>
          <p14:tracePt t="188710" x="6148388" y="4000500"/>
          <p14:tracePt t="188722" x="6156325" y="4000500"/>
          <p14:tracePt t="188739" x="6165850" y="4000500"/>
          <p14:tracePt t="188752" x="6175375" y="4000500"/>
          <p14:tracePt t="188781" x="6192838" y="4000500"/>
          <p14:tracePt t="188795" x="6202363" y="4000500"/>
          <p14:tracePt t="188810" x="6229350" y="4008438"/>
          <p14:tracePt t="188825" x="6257925" y="4017963"/>
          <p14:tracePt t="188840" x="6275388" y="4027488"/>
          <p14:tracePt t="188855" x="6294438" y="4037013"/>
          <p14:tracePt t="188869" x="6302375" y="4044950"/>
          <p14:tracePt t="188884" x="6321425" y="4044950"/>
          <p14:tracePt t="188899" x="6348413" y="4054475"/>
          <p14:tracePt t="188930" x="6357938" y="4064000"/>
          <p14:tracePt t="188945" x="6367463" y="4073525"/>
          <p14:tracePt t="188960" x="6367463" y="4081463"/>
          <p14:tracePt t="188974" x="6375400" y="4090988"/>
          <p14:tracePt t="189026" x="6384925" y="4110038"/>
          <p14:tracePt t="189094" x="6394450" y="4117975"/>
          <p14:tracePt t="189124" x="6394450" y="4137025"/>
          <p14:tracePt t="189154" x="6394450" y="4154488"/>
          <p14:tracePt t="189168" x="6403975" y="4164013"/>
          <p14:tracePt t="189210" x="6403975" y="4173538"/>
          <p14:tracePt t="189241" x="6411913" y="4173538"/>
          <p14:tracePt t="189284" x="6411913" y="4183063"/>
          <p14:tracePt t="189313" x="6411913" y="4200525"/>
          <p14:tracePt t="189345" x="6403975" y="4210050"/>
          <p14:tracePt t="189374" x="6384925" y="4227513"/>
          <p14:tracePt t="189401" x="6375400" y="4237038"/>
          <p14:tracePt t="189415" x="6367463" y="4246563"/>
          <p14:tracePt t="189431" x="6338888" y="4264025"/>
          <p14:tracePt t="189446" x="6330950" y="4273550"/>
          <p14:tracePt t="189463" x="6302375" y="4292600"/>
          <p14:tracePt t="189479" x="6294438" y="4310063"/>
          <p14:tracePt t="189496" x="6257925" y="4337050"/>
          <p14:tracePt t="189511" x="6238875" y="4346575"/>
          <p14:tracePt t="189541" x="6156325" y="4383088"/>
          <p14:tracePt t="189556" x="6138863" y="4392613"/>
          <p14:tracePt t="189570" x="6129338" y="4402138"/>
          <p14:tracePt t="189584" x="6111875" y="4410075"/>
          <p14:tracePt t="189599" x="6092825" y="4419600"/>
          <p14:tracePt t="189643" x="6083300" y="4429125"/>
          <p14:tracePt t="189699" x="6075363" y="4429125"/>
          <p14:tracePt t="189712" x="6056313" y="4429125"/>
          <p14:tracePt t="189728" x="6029325" y="4429125"/>
          <p14:tracePt t="189741" x="6019800" y="4429125"/>
          <p14:tracePt t="189757" x="5992813" y="4410075"/>
          <p14:tracePt t="189770" x="5992813" y="4402138"/>
          <p14:tracePt t="189786" x="5983288" y="4392613"/>
          <p14:tracePt t="189816" x="5973763" y="4365625"/>
          <p14:tracePt t="189831" x="5965825" y="4337050"/>
          <p14:tracePt t="189847" x="5965825" y="4329113"/>
          <p14:tracePt t="189864" x="5965825" y="4300538"/>
          <p14:tracePt t="189880" x="5965825" y="4273550"/>
          <p14:tracePt t="189909" x="5965825" y="4246563"/>
          <p14:tracePt t="189923" x="5965825" y="4237038"/>
          <p14:tracePt t="189952" x="5973763" y="4200525"/>
          <p14:tracePt t="189984" x="5973763" y="4191000"/>
          <p14:tracePt t="190016" x="5983288" y="4183063"/>
          <p14:tracePt t="190058" x="5992813" y="4183063"/>
          <p14:tracePt t="190073" x="6002338" y="4173538"/>
          <p14:tracePt t="190087" x="6029325" y="4173538"/>
          <p14:tracePt t="190101" x="6038850" y="4164013"/>
          <p14:tracePt t="190115" x="6046788" y="4154488"/>
          <p14:tracePt t="190145" x="6056313" y="4154488"/>
          <p14:tracePt t="190200" x="6075363" y="4154488"/>
          <p14:tracePt t="190214" x="6092825" y="4154488"/>
          <p14:tracePt t="190229" x="6102350" y="4154488"/>
          <p14:tracePt t="190243" x="6111875" y="4164013"/>
          <p14:tracePt t="190258" x="6119813" y="4164013"/>
          <p14:tracePt t="190273" x="6129338" y="4183063"/>
          <p14:tracePt t="190289" x="6138863" y="4183063"/>
          <p14:tracePt t="190304" x="6156325" y="4191000"/>
          <p14:tracePt t="190318" x="6165850" y="4191000"/>
          <p14:tracePt t="190349" x="6175375" y="4200525"/>
          <p14:tracePt t="190364" x="6175375" y="4210050"/>
          <p14:tracePt t="190379" x="6184900" y="4227513"/>
          <p14:tracePt t="190395" x="6192838" y="4237038"/>
          <p14:tracePt t="190410" x="6192838" y="4246563"/>
          <p14:tracePt t="190425" x="6211888" y="4264025"/>
          <p14:tracePt t="190454" x="6211888" y="4283075"/>
          <p14:tracePt t="190482" x="6221413" y="4300538"/>
          <p14:tracePt t="190512" x="6229350" y="4319588"/>
          <p14:tracePt t="190542" x="6238875" y="4337050"/>
          <p14:tracePt t="190572" x="6238875" y="4346575"/>
          <p14:tracePt t="190584" x="6248400" y="4365625"/>
          <p14:tracePt t="190614" x="6257925" y="4383088"/>
          <p14:tracePt t="190629" x="6257925" y="4392613"/>
          <p14:tracePt t="190645" x="6257925" y="4402138"/>
          <p14:tracePt t="190702" x="6257925" y="4410075"/>
          <p14:tracePt t="190729" x="6257925" y="4419600"/>
          <p14:tracePt t="190745" x="6257925" y="4429125"/>
          <p14:tracePt t="190760" x="6257925" y="4438650"/>
          <p14:tracePt t="190774" x="6248400" y="4446588"/>
          <p14:tracePt t="190789" x="6238875" y="4456113"/>
          <p14:tracePt t="190789" x="6229350" y="4465638"/>
          <p14:tracePt t="190832" x="6221413" y="4465638"/>
          <p14:tracePt t="190845" x="6211888" y="4465638"/>
          <p14:tracePt t="190862" x="6184900" y="4475163"/>
          <p14:tracePt t="190875" x="6175375" y="4475163"/>
          <p14:tracePt t="190892" x="6156325" y="4475163"/>
          <p14:tracePt t="190905" x="6148388" y="4475163"/>
          <p14:tracePt t="190922" x="6129338" y="4483100"/>
          <p14:tracePt t="190952" x="6111875" y="4483100"/>
          <p14:tracePt t="190973" x="6083300" y="4483100"/>
          <p14:tracePt t="191001" x="6065838" y="4483100"/>
          <p14:tracePt t="191015" x="6056313" y="4483100"/>
          <p14:tracePt t="191042" x="6029325" y="4483100"/>
          <p14:tracePt t="191080" x="6002338" y="4475163"/>
          <p14:tracePt t="191093" x="6002338" y="4465638"/>
          <p14:tracePt t="191120" x="5983288" y="4456113"/>
          <p14:tracePt t="191132" x="5973763" y="4438650"/>
          <p14:tracePt t="191146" x="5965825" y="4429125"/>
          <p14:tracePt t="191161" x="5956300" y="4402138"/>
          <p14:tracePt t="191176" x="5946775" y="4392613"/>
          <p14:tracePt t="191190" x="5946775" y="4373563"/>
          <p14:tracePt t="191206" x="5946775" y="4365625"/>
          <p14:tracePt t="191233" x="5946775" y="4337050"/>
          <p14:tracePt t="191262" x="5946775" y="4319588"/>
          <p14:tracePt t="191291" x="5946775" y="4273550"/>
          <p14:tracePt t="191319" x="5946775" y="4256088"/>
          <p14:tracePt t="191333" x="5946775" y="4246563"/>
          <p14:tracePt t="191348" x="5946775" y="4227513"/>
          <p14:tracePt t="191362" x="5956300" y="4210050"/>
          <p14:tracePt t="191378" x="5956300" y="4200525"/>
          <p14:tracePt t="191407" x="5965825" y="4191000"/>
          <p14:tracePt t="191437" x="5992813" y="4164013"/>
          <p14:tracePt t="191467" x="6029325" y="4146550"/>
          <p14:tracePt t="191482" x="6046788" y="4146550"/>
          <p14:tracePt t="191512" x="6075363" y="4137025"/>
          <p14:tracePt t="191540" x="6102350" y="4137025"/>
          <p14:tracePt t="191554" x="6119813" y="4137025"/>
          <p14:tracePt t="191569" x="6138863" y="4137025"/>
          <p14:tracePt t="191599" x="6156325" y="4137025"/>
          <p14:tracePt t="191614" x="6175375" y="4137025"/>
          <p14:tracePt t="191629" x="6184900" y="4137025"/>
          <p14:tracePt t="191645" x="6202363" y="4137025"/>
          <p14:tracePt t="191661" x="6221413" y="4137025"/>
          <p14:tracePt t="191676" x="6238875" y="4137025"/>
          <p14:tracePt t="191691" x="6248400" y="4137025"/>
          <p14:tracePt t="191707" x="6265863" y="4137025"/>
          <p14:tracePt t="191737" x="6284913" y="4137025"/>
          <p14:tracePt t="191765" x="6294438" y="4137025"/>
          <p14:tracePt t="191822" x="6302375" y="4137025"/>
          <p14:tracePt t="191850" x="6321425" y="4154488"/>
          <p14:tracePt t="191865" x="6330950" y="4164013"/>
          <p14:tracePt t="191908" x="6330950" y="4173538"/>
          <p14:tracePt t="191921" x="6338888" y="4173538"/>
          <p14:tracePt t="191939" x="6348413" y="4183063"/>
          <p14:tracePt t="191968" x="6375400" y="4210050"/>
          <p14:tracePt t="191984" x="6384925" y="4219575"/>
          <p14:tracePt t="192067" x="6394450" y="4227513"/>
          <p14:tracePt t="192112" x="6403975" y="4246563"/>
          <p14:tracePt t="192126" x="6411913" y="4256088"/>
          <p14:tracePt t="192206" x="6411913" y="4264025"/>
          <p14:tracePt t="192235" x="6421438" y="4292600"/>
          <p14:tracePt t="192320" x="6421438" y="4300538"/>
          <p14:tracePt t="192333" x="6430963" y="4310063"/>
          <p14:tracePt t="192349" x="6430963" y="4319588"/>
          <p14:tracePt t="192364" x="6440488" y="4329113"/>
          <p14:tracePt t="192395" x="6440488" y="4337050"/>
          <p14:tracePt t="192410" x="6448425" y="4365625"/>
          <p14:tracePt t="192438" x="6457950" y="4373563"/>
          <p14:tracePt t="192495" x="6467475" y="4410075"/>
          <p14:tracePt t="192525" x="6467475" y="4419600"/>
          <p14:tracePt t="192540" x="6467475" y="4429125"/>
          <p14:tracePt t="192569" x="6467475" y="4438650"/>
          <p14:tracePt t="192583" x="6467475" y="4446588"/>
          <p14:tracePt t="192598" x="6467475" y="4456113"/>
          <p14:tracePt t="192614" x="6467475" y="4465638"/>
          <p14:tracePt t="192629" x="6467475" y="4475163"/>
          <p14:tracePt t="192673" x="6467475" y="4483100"/>
          <p14:tracePt t="192686" x="6467475" y="4502150"/>
          <p14:tracePt t="192714" x="6448425" y="4519613"/>
          <p14:tracePt t="192742" x="6440488" y="4538663"/>
          <p14:tracePt t="192772" x="6421438" y="4548188"/>
          <p14:tracePt t="192801" x="6403975" y="4556125"/>
          <p14:tracePt t="192815" x="6394450" y="4556125"/>
          <p14:tracePt t="192832" x="6384925" y="4556125"/>
          <p14:tracePt t="192847" x="6375400" y="4556125"/>
          <p14:tracePt t="192876" x="6367463" y="4556125"/>
          <p14:tracePt t="192944" x="6357938" y="4556125"/>
          <p14:tracePt t="192973" x="6348413" y="4556125"/>
          <p14:tracePt t="192989" x="6338888" y="4556125"/>
          <p14:tracePt t="193004" x="6330950" y="4556125"/>
          <p14:tracePt t="193018" x="6302375" y="4556125"/>
          <p14:tracePt t="193046" x="6302375" y="4548188"/>
          <p14:tracePt t="193074" x="6284913" y="4538663"/>
          <p14:tracePt t="193101" x="6238875" y="4511675"/>
          <p14:tracePt t="193132" x="6221413" y="4492625"/>
          <p14:tracePt t="193163" x="6211888" y="4483100"/>
          <p14:tracePt t="193177" x="6211888" y="4475163"/>
          <p14:tracePt t="193192" x="6202363" y="4446588"/>
          <p14:tracePt t="193206" x="6192838" y="4438650"/>
          <p14:tracePt t="193220" x="6192838" y="4429125"/>
          <p14:tracePt t="193233" x="6192838" y="4419600"/>
          <p14:tracePt t="193248" x="6184900" y="4410075"/>
          <p14:tracePt t="193277" x="6175375" y="4383088"/>
          <p14:tracePt t="193318" x="6165850" y="4365625"/>
          <p14:tracePt t="193345" x="6165850" y="4356100"/>
          <p14:tracePt t="193374" x="6165850" y="4346575"/>
          <p14:tracePt t="193386" x="6165850" y="4337050"/>
          <p14:tracePt t="193401" x="6165850" y="4329113"/>
          <p14:tracePt t="193416" x="6165850" y="4319588"/>
          <p14:tracePt t="193445" x="6165850" y="4300538"/>
          <p14:tracePt t="193475" x="6165850" y="4283075"/>
          <p14:tracePt t="193518" x="6165850" y="4273550"/>
          <p14:tracePt t="193549" x="6165850" y="4264025"/>
          <p14:tracePt t="193564" x="6165850" y="4256088"/>
          <p14:tracePt t="193580" x="6175375" y="4246563"/>
          <p14:tracePt t="193609" x="6175375" y="4237038"/>
          <p14:tracePt t="193624" x="6184900" y="4227513"/>
          <p14:tracePt t="193693" x="6192838" y="4219575"/>
          <p14:tracePt t="193724" x="6202363" y="4219575"/>
          <p14:tracePt t="193738" x="6202363" y="4210050"/>
          <p14:tracePt t="193783" x="6221413" y="4200525"/>
          <p14:tracePt t="193797" x="6229350" y="4200525"/>
          <p14:tracePt t="193797" x="6248400" y="4191000"/>
          <p14:tracePt t="193813" x="6265863" y="4191000"/>
          <p14:tracePt t="193844" x="6284913" y="4191000"/>
          <p14:tracePt t="193858" x="6302375" y="4191000"/>
          <p14:tracePt t="193890" x="6321425" y="4183063"/>
          <p14:tracePt t="193905" x="6338888" y="4183063"/>
          <p14:tracePt t="193920" x="6367463" y="4183063"/>
          <p14:tracePt t="193935" x="6384925" y="4183063"/>
          <p14:tracePt t="193965" x="6421438" y="4183063"/>
          <p14:tracePt t="193985" x="6448425" y="4183063"/>
          <p14:tracePt t="193999" x="6477000" y="4183063"/>
          <p14:tracePt t="194013" x="6503988" y="4183063"/>
          <p14:tracePt t="194028" x="6540500" y="4183063"/>
          <p14:tracePt t="194041" x="6567488" y="4183063"/>
          <p14:tracePt t="194058" x="6604000" y="4183063"/>
          <p14:tracePt t="194084" x="6632575" y="4183063"/>
          <p14:tracePt t="194100" x="6650038" y="4183063"/>
          <p14:tracePt t="194115" x="6659563" y="4183063"/>
          <p14:tracePt t="194129" x="6686550" y="4183063"/>
          <p14:tracePt t="194146" x="6705600" y="4183063"/>
          <p14:tracePt t="194160" x="6723063" y="4183063"/>
          <p14:tracePt t="194176" x="6732588" y="4183063"/>
          <p14:tracePt t="194188" x="6742113" y="4183063"/>
          <p14:tracePt t="194203" x="6750050" y="4183063"/>
          <p14:tracePt t="194216" x="6759575" y="4191000"/>
          <p14:tracePt t="194244" x="6769100" y="4191000"/>
          <p14:tracePt t="194272" x="6786563" y="4191000"/>
          <p14:tracePt t="194299" x="6815138" y="4200525"/>
          <p14:tracePt t="194313" x="6832600" y="4210050"/>
          <p14:tracePt t="194329" x="6851650" y="4219575"/>
          <p14:tracePt t="194381" x="6869113" y="4227513"/>
          <p14:tracePt t="194410" x="6878638" y="4237038"/>
          <p14:tracePt t="194424" x="6888163" y="4246563"/>
          <p14:tracePt t="194442" x="6905625" y="4256088"/>
          <p14:tracePt t="194471" x="6915150" y="4273550"/>
          <p14:tracePt t="194514" x="6915150" y="4283075"/>
          <p14:tracePt t="194528" x="6924675" y="4292600"/>
          <p14:tracePt t="194582" x="6924675" y="4310063"/>
          <p14:tracePt t="194625" x="6924675" y="4319588"/>
          <p14:tracePt t="194652" x="6924675" y="4329113"/>
          <p14:tracePt t="194668" x="6924675" y="4346575"/>
          <p14:tracePt t="194698" x="6924675" y="4356100"/>
          <p14:tracePt t="194740" x="6924675" y="4365625"/>
          <p14:tracePt t="194755" x="6924675" y="4383088"/>
          <p14:tracePt t="194783" x="6924675" y="4392613"/>
          <p14:tracePt t="194796" x="6915150" y="4419600"/>
          <p14:tracePt t="194876" x="6905625" y="4429125"/>
          <p14:tracePt t="194891" x="6905625" y="4438650"/>
          <p14:tracePt t="194908" x="6905625" y="4446588"/>
          <p14:tracePt t="194923" x="6896100" y="4456113"/>
          <p14:tracePt t="194937" x="6896100" y="4465638"/>
          <p14:tracePt t="194952" x="6888163" y="4465638"/>
          <p14:tracePt t="194967" x="6878638" y="4475163"/>
          <p14:tracePt t="195000" x="6859588" y="4483100"/>
          <p14:tracePt t="195014" x="6851650" y="4492625"/>
          <p14:tracePt t="195052" x="6842125" y="4502150"/>
          <p14:tracePt t="195079" x="6832600" y="4511675"/>
          <p14:tracePt t="195108" x="6815138" y="4519613"/>
          <p14:tracePt t="195134" x="6778625" y="4529138"/>
          <p14:tracePt t="195162" x="6759575" y="4538663"/>
          <p14:tracePt t="195192" x="6723063" y="4548188"/>
          <p14:tracePt t="195218" x="6713538" y="4548188"/>
          <p14:tracePt t="195232" x="6705600" y="4556125"/>
          <p14:tracePt t="195261" x="6686550" y="4556125"/>
          <p14:tracePt t="195274" x="6677025" y="4556125"/>
          <p14:tracePt t="195303" x="6650038" y="4565650"/>
          <p14:tracePt t="195303" x="6640513" y="4565650"/>
          <p14:tracePt t="195331" x="6632575" y="4565650"/>
          <p14:tracePt t="195360" x="6604000" y="4565650"/>
          <p14:tracePt t="195388" x="6577013" y="4575175"/>
          <p14:tracePt t="195416" x="6567488" y="4575175"/>
          <p14:tracePt t="195449" x="6550025" y="4575175"/>
          <p14:tracePt t="195465" x="6530975" y="4575175"/>
          <p14:tracePt t="195480" x="6513513" y="4565650"/>
          <p14:tracePt t="195496" x="6503988" y="4556125"/>
          <p14:tracePt t="195511" x="6486525" y="4548188"/>
          <p14:tracePt t="195526" x="6486525" y="4538663"/>
          <p14:tracePt t="195541" x="6477000" y="4538663"/>
          <p14:tracePt t="195555" x="6448425" y="4519613"/>
          <p14:tracePt t="195584" x="6430963" y="4483100"/>
          <p14:tracePt t="195613" x="6421438" y="4475163"/>
          <p14:tracePt t="195642" x="6411913" y="4456113"/>
          <p14:tracePt t="195655" x="6403975" y="4446588"/>
          <p14:tracePt t="195672" x="6403975" y="4429125"/>
          <p14:tracePt t="195684" x="6394450" y="4410075"/>
          <p14:tracePt t="195700" x="6394450" y="4402138"/>
          <p14:tracePt t="195713" x="6394450" y="4383088"/>
          <p14:tracePt t="195729" x="6394450" y="4373563"/>
          <p14:tracePt t="195741" x="6394450" y="4365625"/>
          <p14:tracePt t="195757" x="6394450" y="4346575"/>
          <p14:tracePt t="195771" x="6394450" y="4329113"/>
          <p14:tracePt t="195800" x="6403975" y="4300538"/>
          <p14:tracePt t="195815" x="6403975" y="4292600"/>
          <p14:tracePt t="195831" x="6411913" y="4283075"/>
          <p14:tracePt t="195861" x="6411913" y="4273550"/>
          <p14:tracePt t="195890" x="6430963" y="4256088"/>
          <p14:tracePt t="195905" x="6440488" y="4237038"/>
          <p14:tracePt t="195919" x="6440488" y="4227513"/>
          <p14:tracePt t="195934" x="6448425" y="4227513"/>
          <p14:tracePt t="195949" x="6457950" y="4210050"/>
          <p14:tracePt t="195964" x="6477000" y="4191000"/>
          <p14:tracePt t="195981" x="6486525" y="4191000"/>
          <p14:tracePt t="195996" x="6513513" y="4183063"/>
          <p14:tracePt t="196012" x="6530975" y="4183063"/>
          <p14:tracePt t="196026" x="6540500" y="4173538"/>
          <p14:tracePt t="196042" x="6559550" y="4173538"/>
          <p14:tracePt t="196055" x="6577013" y="4173538"/>
          <p14:tracePt t="196071" x="6604000" y="4173538"/>
          <p14:tracePt t="196083" x="6613525" y="4173538"/>
          <p14:tracePt t="196112" x="6640513" y="4173538"/>
          <p14:tracePt t="196142" x="6677025" y="4173538"/>
          <p14:tracePt t="196173" x="6686550" y="4173538"/>
          <p14:tracePt t="196187" x="6696075" y="4173538"/>
          <p14:tracePt t="196202" x="6705600" y="4173538"/>
          <p14:tracePt t="196216" x="6713538" y="4173538"/>
          <p14:tracePt t="196247" x="6723063" y="4173538"/>
          <p14:tracePt t="196275" x="6732588" y="4173538"/>
          <p14:tracePt t="196306" x="6750050" y="4183063"/>
          <p14:tracePt t="196333" x="6796088" y="4200525"/>
          <p14:tracePt t="196363" x="6823075" y="4210050"/>
          <p14:tracePt t="196393" x="6851650" y="4227513"/>
          <p14:tracePt t="196421" x="6859588" y="4237038"/>
          <p14:tracePt t="196434" x="6869113" y="4237038"/>
          <p14:tracePt t="196451" x="6888163" y="4246563"/>
          <p14:tracePt t="196479" x="6896100" y="4256088"/>
          <p14:tracePt t="196510" x="6905625" y="4264025"/>
          <p14:tracePt t="196539" x="6924675" y="4273550"/>
          <p14:tracePt t="196553" x="6932613" y="4283075"/>
          <p14:tracePt t="196610" x="6942138" y="4292600"/>
          <p14:tracePt t="196639" x="6951663" y="4300538"/>
          <p14:tracePt t="196655" x="6961188" y="4300538"/>
          <p14:tracePt t="196668" x="6969125" y="4310063"/>
          <p14:tracePt t="196724" x="6978650" y="4319588"/>
          <p14:tracePt t="196916" x="6997700" y="4319588"/>
          <p14:tracePt t="196930" x="7024688" y="4319588"/>
          <p14:tracePt t="196945" x="7043738" y="4319588"/>
          <p14:tracePt t="196974" x="7070725" y="4310063"/>
          <p14:tracePt t="198115" x="7107238" y="4356100"/>
          <p14:tracePt t="198146" x="7307263" y="4519613"/>
          <p14:tracePt t="198162" x="7526338" y="4638675"/>
          <p14:tracePt t="198176" x="7773988" y="4775200"/>
          <p14:tracePt t="198192" x="8010525" y="4903788"/>
          <p14:tracePt t="198206" x="8129588" y="4967288"/>
          <p14:tracePt t="198223" x="8523288" y="5113338"/>
          <p14:tracePt t="198252" x="8888413" y="52054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ABC77F00-55DF-4047-9FFB-06C0C4B57BEC}"/>
              </a:ext>
            </a:extLst>
          </p:cNvPr>
          <p:cNvSpPr/>
          <p:nvPr/>
        </p:nvSpPr>
        <p:spPr>
          <a:xfrm>
            <a:off x="734212" y="2554742"/>
            <a:ext cx="2082811" cy="1790700"/>
          </a:xfrm>
          <a:prstGeom prst="ellipse">
            <a:avLst/>
          </a:prstGeom>
          <a:solidFill>
            <a:schemeClr val="accent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/>
              <a:t>Fizička veličina</a:t>
            </a:r>
            <a:endParaRPr lang="en-US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221EF6-F6FC-4E3F-8F82-504B2399B889}"/>
              </a:ext>
            </a:extLst>
          </p:cNvPr>
          <p:cNvSpPr/>
          <p:nvPr/>
        </p:nvSpPr>
        <p:spPr>
          <a:xfrm>
            <a:off x="6324599" y="2554742"/>
            <a:ext cx="2133601" cy="1790700"/>
          </a:xfrm>
          <a:prstGeom prst="ellipse">
            <a:avLst/>
          </a:prstGeom>
          <a:solidFill>
            <a:schemeClr val="accent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/>
              <a:t>Brojna vrednost</a:t>
            </a:r>
          </a:p>
          <a:p>
            <a:pPr algn="ctr"/>
            <a:r>
              <a:rPr lang="sr-Latn-RS" sz="2400" dirty="0"/>
              <a:t>(</a:t>
            </a:r>
            <a:r>
              <a:rPr lang="sr-Latn-RS" sz="2400" b="1" dirty="0"/>
              <a:t>interval</a:t>
            </a:r>
            <a:r>
              <a:rPr lang="sr-Latn-RS" sz="2400" dirty="0"/>
              <a:t>!)</a:t>
            </a:r>
            <a:endParaRPr lang="en-US" sz="24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B41D175-387D-4DBA-A659-B6FEA79F8307}"/>
              </a:ext>
            </a:extLst>
          </p:cNvPr>
          <p:cNvSpPr/>
          <p:nvPr/>
        </p:nvSpPr>
        <p:spPr>
          <a:xfrm>
            <a:off x="2964691" y="1153701"/>
            <a:ext cx="3352820" cy="7596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0070C0"/>
                </a:solidFill>
              </a:rPr>
              <a:t>Jedinica mere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509B884-A3E7-4B44-A45A-FA669C478C76}"/>
              </a:ext>
            </a:extLst>
          </p:cNvPr>
          <p:cNvSpPr/>
          <p:nvPr/>
        </p:nvSpPr>
        <p:spPr>
          <a:xfrm>
            <a:off x="2964691" y="4955309"/>
            <a:ext cx="3352820" cy="7596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0070C0"/>
                </a:solidFill>
              </a:rPr>
              <a:t>Procedura poređenja</a:t>
            </a: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0933179D-9A58-4A24-9F83-0339065E689E}"/>
              </a:ext>
            </a:extLst>
          </p:cNvPr>
          <p:cNvSpPr/>
          <p:nvPr/>
        </p:nvSpPr>
        <p:spPr>
          <a:xfrm>
            <a:off x="4620412" y="1913392"/>
            <a:ext cx="152400" cy="12019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7152E037-7878-471F-9FA3-2675DB92AD0A}"/>
              </a:ext>
            </a:extLst>
          </p:cNvPr>
          <p:cNvSpPr/>
          <p:nvPr/>
        </p:nvSpPr>
        <p:spPr>
          <a:xfrm flipV="1">
            <a:off x="4620412" y="3744501"/>
            <a:ext cx="152400" cy="12019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3167AE-BC21-4C67-912B-437359FA30CC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002948-3C06-47C6-A410-AC48703B00D9}"/>
              </a:ext>
            </a:extLst>
          </p:cNvPr>
          <p:cNvSpPr txBox="1"/>
          <p:nvPr/>
        </p:nvSpPr>
        <p:spPr>
          <a:xfrm>
            <a:off x="228600" y="173691"/>
            <a:ext cx="5711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Latn-RS" sz="2000" dirty="0">
                <a:solidFill>
                  <a:srgbClr val="FF9830"/>
                </a:solidFill>
              </a:rPr>
              <a:t>„</a:t>
            </a:r>
            <a:r>
              <a:rPr lang="sr-Latn-RS" sz="2000" i="1" dirty="0">
                <a:solidFill>
                  <a:srgbClr val="FF9830"/>
                </a:solidFill>
              </a:rPr>
              <a:t>Omnia in numero et mensura</a:t>
            </a:r>
            <a:r>
              <a:rPr lang="sr-Latn-RS" sz="2000" dirty="0">
                <a:solidFill>
                  <a:srgbClr val="FF9830"/>
                </a:solidFill>
              </a:rPr>
              <a:t>“ ~ </a:t>
            </a:r>
            <a:r>
              <a:rPr lang="sr-Latn-RS" sz="2000" i="1" dirty="0">
                <a:solidFill>
                  <a:srgbClr val="FF9830"/>
                </a:solidFill>
              </a:rPr>
              <a:t>Sve je u broju i meri</a:t>
            </a:r>
            <a:endParaRPr lang="en-US" sz="2000" i="1" dirty="0">
              <a:solidFill>
                <a:srgbClr val="FF9830"/>
              </a:solidFill>
            </a:endParaRPr>
          </a:p>
        </p:txBody>
      </p:sp>
      <p:sp>
        <p:nvSpPr>
          <p:cNvPr id="30" name="Arrow: Left-Right 29">
            <a:extLst>
              <a:ext uri="{FF2B5EF4-FFF2-40B4-BE49-F238E27FC236}">
                <a16:creationId xmlns:a16="http://schemas.microsoft.com/office/drawing/2014/main" id="{A323C0AE-3554-497C-9A44-444917AF78A3}"/>
              </a:ext>
            </a:extLst>
          </p:cNvPr>
          <p:cNvSpPr/>
          <p:nvPr/>
        </p:nvSpPr>
        <p:spPr>
          <a:xfrm>
            <a:off x="2551511" y="2837740"/>
            <a:ext cx="4040977" cy="117244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MERENjE</a:t>
            </a:r>
            <a:endParaRPr lang="en-US" sz="32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185338CB-9B94-4728-927D-F193F2FE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2</a:t>
            </a:fld>
            <a:endParaRPr lang="en-US" dirty="0"/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1E34F1F8-4972-49F4-BBD0-3C865C5CB85C}"/>
              </a:ext>
            </a:extLst>
          </p:cNvPr>
          <p:cNvSpPr/>
          <p:nvPr/>
        </p:nvSpPr>
        <p:spPr>
          <a:xfrm rot="16200000">
            <a:off x="8137641" y="3452531"/>
            <a:ext cx="641118" cy="78227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391F0E-DF15-435F-B1C0-78813F08870B}"/>
              </a:ext>
            </a:extLst>
          </p:cNvPr>
          <p:cNvSpPr/>
          <p:nvPr/>
        </p:nvSpPr>
        <p:spPr>
          <a:xfrm>
            <a:off x="6600023" y="4572000"/>
            <a:ext cx="2362995" cy="18789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 err="1">
                <a:solidFill>
                  <a:srgbClr val="002060"/>
                </a:solidFill>
              </a:rPr>
              <a:t>Podela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merenja</a:t>
            </a:r>
            <a:r>
              <a:rPr lang="en-US" dirty="0">
                <a:solidFill>
                  <a:srgbClr val="002060"/>
                </a:solidFill>
              </a:rPr>
              <a:t> p</a:t>
            </a:r>
            <a:r>
              <a:rPr lang="sr-Latn-RS" dirty="0">
                <a:solidFill>
                  <a:srgbClr val="002060"/>
                </a:solidFill>
              </a:rPr>
              <a:t>rema načinu određivanja tražene veličine</a:t>
            </a:r>
            <a:r>
              <a:rPr lang="en-US" dirty="0">
                <a:solidFill>
                  <a:srgbClr val="002060"/>
                </a:solidFill>
              </a:rPr>
              <a:t>:</a:t>
            </a:r>
          </a:p>
          <a:p>
            <a:pPr marL="285750" lvl="0" indent="-28575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2060"/>
                </a:solidFill>
              </a:rPr>
              <a:t>direktna</a:t>
            </a:r>
            <a:endParaRPr lang="en-US" dirty="0">
              <a:solidFill>
                <a:srgbClr val="002060"/>
              </a:solidFill>
            </a:endParaRPr>
          </a:p>
          <a:p>
            <a:pPr marL="285750" lvl="0" indent="-28575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2060"/>
                </a:solidFill>
              </a:rPr>
              <a:t>indirektna</a:t>
            </a:r>
            <a:endParaRPr lang="en-US" dirty="0">
              <a:solidFill>
                <a:srgbClr val="002060"/>
              </a:solidFill>
            </a:endParaRPr>
          </a:p>
          <a:p>
            <a:pPr marL="285750" lvl="0" indent="-28575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2060"/>
                </a:solidFill>
              </a:rPr>
              <a:t>parametarska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A73DECC-3D54-4168-B461-CF63B60E99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364"/>
    </mc:Choice>
    <mc:Fallback xmlns="">
      <p:transition spd="slow" advTm="129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Indirektno </a:t>
            </a:r>
            <a:r>
              <a:rPr lang="en-US" sz="3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merene</a:t>
            </a:r>
            <a:r>
              <a:rPr 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veli</a:t>
            </a:r>
            <a:r>
              <a:rPr lang="sr-Latn-R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čine</a:t>
            </a:r>
            <a:endParaRPr lang="en-US" sz="36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C29658-F470-4864-8BB6-112BAFDBF8AB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89BEA751-A66C-47E0-9490-6AE75B514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C94A5E4-656C-41E0-A864-A6CDB3B3D14D}"/>
                  </a:ext>
                </a:extLst>
              </p:cNvPr>
              <p:cNvSpPr/>
              <p:nvPr/>
            </p:nvSpPr>
            <p:spPr>
              <a:xfrm>
                <a:off x="571500" y="1518348"/>
                <a:ext cx="8001000" cy="5040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ct val="107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9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sr-Latn-RS" sz="19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sr-Latn-RS" sz="19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𝑎𝑏</m:t>
                            </m:r>
                          </m:sub>
                        </m:sSub>
                      </m:e>
                    </m:d>
                    <m:r>
                      <a:rPr lang="sr-Latn-RS" sz="19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≤</m:t>
                    </m:r>
                    <m:r>
                      <a:rPr lang="sr-Latn-RS" sz="19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sr-Latn-RS" sz="1900" dirty="0"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sr-Latn-RS" sz="1900" i="1" dirty="0"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sub>
                        <m:sup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sr-Latn-RS" sz="19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≤</m:t>
                      </m:r>
                      <m:sSup>
                        <m:sSup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𝜕</m:t>
                                  </m:r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𝜕</m:t>
                                  </m:r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sub>
                        <m:sup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sr-Latn-RS" sz="19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𝜕</m:t>
                                  </m:r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𝜕</m:t>
                                  </m:r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sub>
                        <m:sup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sr-Latn-RS" sz="19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sr-Latn-RS" sz="19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f>
                        <m:f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den>
                      </m:f>
                      <m:f>
                        <m:f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𝜕</m:t>
                          </m:r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sSub>
                        <m:sSub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en-U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sr-Latn-RS" sz="19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sr-Latn-RS" sz="1900" i="1" dirty="0"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9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sr-Latn-RS" sz="19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sr-Latn-RS" sz="19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sub>
                      <m:sup>
                        <m:r>
                          <a:rPr lang="sr-Latn-RS" sz="19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r>
                      <a:rPr lang="sr-Latn-RS" sz="19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≤</m:t>
                    </m:r>
                    <m:sSup>
                      <m:sSupPr>
                        <m:ctrlPr>
                          <a:rPr lang="en-US" sz="19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9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sr-Latn-RS" sz="19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𝜕</m:t>
                                    </m:r>
                                    <m:r>
                                      <a:rPr lang="sr-Latn-RS" sz="19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sr-Latn-RS" sz="19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𝜕</m:t>
                                    </m:r>
                                    <m:r>
                                      <a:rPr lang="sr-Latn-RS" sz="19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𝑎</m:t>
                                    </m:r>
                                  </m:den>
                                </m:f>
                              </m:e>
                            </m:d>
                            <m:sSub>
                              <m:sSub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sr-Latn-RS" sz="19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sr-Latn-RS" sz="19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𝑎</m:t>
                                </m:r>
                              </m:sub>
                            </m:sSub>
                            <m:r>
                              <a:rPr lang="sr-Latn-RS" sz="19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9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sr-Latn-RS" sz="19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𝜕</m:t>
                                    </m:r>
                                    <m:r>
                                      <a:rPr lang="sr-Latn-RS" sz="19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sr-Latn-RS" sz="19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𝜕</m:t>
                                    </m:r>
                                    <m:r>
                                      <a:rPr lang="sr-Latn-RS" sz="19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𝑏</m:t>
                                    </m:r>
                                  </m:den>
                                </m:f>
                              </m:e>
                            </m:d>
                            <m:sSub>
                              <m:sSub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sr-Latn-RS" sz="19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sr-Latn-RS" sz="19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𝑏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sr-Latn-RS" sz="19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sr-Latn-RS" sz="1900" dirty="0"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sr-Latn-RS" sz="19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sr-Latn-RS" sz="19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sub>
                    </m:sSub>
                    <m:r>
                      <a:rPr lang="sr-Latn-RS" sz="19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≤</m:t>
                    </m:r>
                    <m:d>
                      <m:dPr>
                        <m:begChr m:val="|"/>
                        <m:endChr m:val="|"/>
                        <m:ctrlPr>
                          <a:rPr lang="en-US" sz="19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sr-Latn-RS" sz="19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𝜕</m:t>
                            </m:r>
                            <m:r>
                              <a:rPr lang="sr-Latn-RS" sz="19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sr-Latn-RS" sz="19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𝜕</m:t>
                            </m:r>
                            <m:r>
                              <a:rPr lang="sr-Latn-RS" sz="19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den>
                        </m:f>
                      </m:e>
                    </m:d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sr-Latn-RS" sz="19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sr-Latn-RS" sz="19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sub>
                    </m:sSub>
                    <m:r>
                      <a:rPr lang="sr-Latn-RS" sz="19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sz="19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sr-Latn-RS" sz="19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𝜕</m:t>
                            </m:r>
                            <m:r>
                              <a:rPr lang="sr-Latn-RS" sz="19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sr-Latn-RS" sz="19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𝜕</m:t>
                            </m:r>
                            <m:r>
                              <a:rPr lang="sr-Latn-RS" sz="19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den>
                        </m:f>
                      </m:e>
                    </m:d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sr-Latn-RS" sz="19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sr-Latn-RS" sz="19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sr-Latn-RS" sz="1900" dirty="0"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285750" indent="-285750" algn="just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sr-Latn-RS" sz="1900" dirty="0"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Ako slučajne greške propagiramo linearno, dobijamo njihove maksimalne moguće vrednosti, koje odgovaraju slučaju najnepovoljnije korelacije </a:t>
                </a:r>
              </a:p>
              <a:p>
                <a:pPr marL="285750" indent="-285750" algn="just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sr-Latn-RS" sz="1900" dirty="0"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Sve što je rečeno za standardnu devijaciju važi i za standardne greške kao i za slučajne greške na ma kom nivou poverenja</a:t>
                </a:r>
                <a:endParaRPr lang="en-US" sz="19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85750" indent="-285750" algn="just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sr-Latn-RS" sz="1900" dirty="0"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U teoriji grešaka definiše se tzv. matrica kovarijansi koja je u slučaju funkcije dve promenljive jednaka:</a:t>
                </a:r>
                <a14:m>
                  <m:oMath xmlns:m="http://schemas.openxmlformats.org/officeDocument/2006/math">
                    <m:r>
                      <a:rPr lang="sr-Latn-RS" sz="19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sz="19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e>
                              <m:sSub>
                                <m:sSub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𝑎𝑏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𝑎𝑏</m:t>
                                  </m:r>
                                </m:sub>
                              </m:sSub>
                            </m:e>
                            <m:e>
                              <m:sSubSup>
                                <m:sSubSup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sr-Latn-RS" sz="19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mr>
                        </m:m>
                      </m:e>
                    </m:d>
                  </m:oMath>
                </a14:m>
                <a:endParaRPr lang="en-US" sz="19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C94A5E4-656C-41E0-A864-A6CDB3B3D1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1518348"/>
                <a:ext cx="8001000" cy="5040932"/>
              </a:xfrm>
              <a:prstGeom prst="rect">
                <a:avLst/>
              </a:prstGeom>
              <a:blipFill>
                <a:blip r:embed="rId5"/>
                <a:stretch>
                  <a:fillRect l="-610" t="-484" r="-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944BDBB-4298-48C9-9F55-6CF23C870EA4}"/>
              </a:ext>
            </a:extLst>
          </p:cNvPr>
          <p:cNvSpPr txBox="1"/>
          <p:nvPr/>
        </p:nvSpPr>
        <p:spPr>
          <a:xfrm>
            <a:off x="2635785" y="6443246"/>
            <a:ext cx="6051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dirty="0">
                <a:solidFill>
                  <a:schemeClr val="accent6">
                    <a:lumMod val="75000"/>
                  </a:schemeClr>
                </a:solidFill>
              </a:rPr>
              <a:t>Više o matrici kovarijansi i slučaju proizvoljnog broja promenljivih </a:t>
            </a:r>
            <a:r>
              <a:rPr lang="sr-Latn-RS" sz="1600" dirty="0">
                <a:hlinkClick r:id="rId6"/>
              </a:rPr>
              <a:t>ovde</a:t>
            </a:r>
            <a:endParaRPr lang="en-US" sz="1600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75B52380-BDD2-4691-80ED-A997BE89B3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631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580"/>
    </mc:Choice>
    <mc:Fallback xmlns="">
      <p:transition spd="slow" advTm="154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6" grpId="0" build="p"/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1313" x="584200" y="1771650"/>
          <p14:tracePt t="2378" x="576263" y="1781175"/>
          <p14:tracePt t="5010" x="566738" y="1781175"/>
          <p14:tracePt t="5352" x="557213" y="1789113"/>
          <p14:tracePt t="9173" x="547688" y="1789113"/>
          <p14:tracePt t="13458" x="539750" y="1789113"/>
          <p14:tracePt t="13863" x="539750" y="1798638"/>
          <p14:tracePt t="13901" x="776288" y="2054225"/>
          <p14:tracePt t="13913" x="1004888" y="2273300"/>
          <p14:tracePt t="13926" x="1250950" y="2501900"/>
          <p14:tracePt t="13953" x="1470025" y="2667000"/>
          <p14:tracePt t="13979" x="1727200" y="2813050"/>
          <p14:tracePt t="13991" x="1754188" y="2813050"/>
          <p14:tracePt t="14005" x="1763713" y="2813050"/>
          <p14:tracePt t="14150" x="1771650" y="2813050"/>
          <p14:tracePt t="14163" x="1781175" y="2820988"/>
          <p14:tracePt t="14183" x="1790700" y="2830513"/>
          <p14:tracePt t="14208" x="1800225" y="2840038"/>
          <p14:tracePt t="14371" x="1827213" y="2857500"/>
          <p14:tracePt t="14383" x="1836738" y="2857500"/>
          <p14:tracePt t="14397" x="1890713" y="2876550"/>
          <p14:tracePt t="14409" x="1936750" y="2876550"/>
          <p14:tracePt t="14422" x="2000250" y="2886075"/>
          <p14:tracePt t="14435" x="2027238" y="2886075"/>
          <p14:tracePt t="14460" x="2136775" y="2886075"/>
          <p14:tracePt t="14472" x="2182813" y="2886075"/>
          <p14:tracePt t="14486" x="2228850" y="2886075"/>
          <p14:tracePt t="14512" x="2265363" y="2886075"/>
          <p14:tracePt t="14537" x="2338388" y="2867025"/>
          <p14:tracePt t="14549" x="2357438" y="2867025"/>
          <p14:tracePt t="14564" x="2393950" y="2840038"/>
          <p14:tracePt t="14574" x="2430463" y="2830513"/>
          <p14:tracePt t="14600" x="2474913" y="2803525"/>
          <p14:tracePt t="14611" x="2484438" y="2794000"/>
          <p14:tracePt t="14624" x="2493963" y="2784475"/>
          <p14:tracePt t="14653" x="2540000" y="2740025"/>
          <p14:tracePt t="14679" x="2593975" y="2674938"/>
          <p14:tracePt t="14691" x="2613025" y="2657475"/>
          <p14:tracePt t="14704" x="2620963" y="2638425"/>
          <p14:tracePt t="14718" x="2630488" y="2601913"/>
          <p14:tracePt t="14732" x="2649538" y="2565400"/>
          <p14:tracePt t="14757" x="2686050" y="2492375"/>
          <p14:tracePt t="14771" x="2703513" y="2455863"/>
          <p14:tracePt t="14785" x="2713038" y="2428875"/>
          <p14:tracePt t="14798" x="2722563" y="2392363"/>
          <p14:tracePt t="14813" x="2722563" y="2355850"/>
          <p14:tracePt t="14825" x="2732088" y="2328863"/>
          <p14:tracePt t="14851" x="2732088" y="2282825"/>
          <p14:tracePt t="14877" x="2732088" y="2236788"/>
          <p14:tracePt t="14904" x="2732088" y="2146300"/>
          <p14:tracePt t="14931" x="2722563" y="2100263"/>
          <p14:tracePt t="14943" x="2713038" y="2090738"/>
          <p14:tracePt t="14957" x="2703513" y="2073275"/>
          <p14:tracePt t="14971" x="2695575" y="2046288"/>
          <p14:tracePt t="14986" x="2686050" y="2017713"/>
          <p14:tracePt t="14998" x="2686050" y="2009775"/>
          <p14:tracePt t="15023" x="2676525" y="1981200"/>
          <p14:tracePt t="15037" x="2667000" y="1981200"/>
          <p14:tracePt t="15050" x="2657475" y="1973263"/>
          <p14:tracePt t="15100" x="2649538" y="1963738"/>
          <p14:tracePt t="15210" x="2613025" y="1963738"/>
          <p14:tracePt t="15221" x="2593975" y="1963738"/>
          <p14:tracePt t="15236" x="2576513" y="1963738"/>
          <p14:tracePt t="15248" x="2547938" y="1963738"/>
          <p14:tracePt t="15263" x="2520950" y="1963738"/>
          <p14:tracePt t="15288" x="2457450" y="1963738"/>
          <p14:tracePt t="15301" x="2438400" y="1963738"/>
          <p14:tracePt t="15315" x="2420938" y="1973263"/>
          <p14:tracePt t="15327" x="2401888" y="1973263"/>
          <p14:tracePt t="15342" x="2374900" y="1981200"/>
          <p14:tracePt t="15354" x="2357438" y="1990725"/>
          <p14:tracePt t="15381" x="2328863" y="2009775"/>
          <p14:tracePt t="15392" x="2320925" y="2009775"/>
          <p14:tracePt t="15405" x="2292350" y="2027238"/>
          <p14:tracePt t="15431" x="2274888" y="2054225"/>
          <p14:tracePt t="15444" x="2265363" y="2073275"/>
          <p14:tracePt t="15471" x="2255838" y="2082800"/>
          <p14:tracePt t="15483" x="2247900" y="2100263"/>
          <p14:tracePt t="15498" x="2238375" y="2127250"/>
          <p14:tracePt t="15523" x="2228850" y="2155825"/>
          <p14:tracePt t="15535" x="2211388" y="2173288"/>
          <p14:tracePt t="15549" x="2211388" y="2192338"/>
          <p14:tracePt t="15562" x="2201863" y="2209800"/>
          <p14:tracePt t="15575" x="2192338" y="2236788"/>
          <p14:tracePt t="15603" x="2192338" y="2273300"/>
          <p14:tracePt t="15630" x="2192338" y="2328863"/>
          <p14:tracePt t="15642" x="2192338" y="2355850"/>
          <p14:tracePt t="15658" x="2192338" y="2392363"/>
          <p14:tracePt t="15685" x="2192338" y="2447925"/>
          <p14:tracePt t="15711" x="2192338" y="2474913"/>
          <p14:tracePt t="15722" x="2201863" y="2501900"/>
          <p14:tracePt t="15737" x="2201863" y="2520950"/>
          <p14:tracePt t="15749" x="2211388" y="2538413"/>
          <p14:tracePt t="15765" x="2228850" y="2557463"/>
          <p14:tracePt t="15777" x="2238375" y="2557463"/>
          <p14:tracePt t="15803" x="2255838" y="2593975"/>
          <p14:tracePt t="15815" x="2265363" y="2601913"/>
          <p14:tracePt t="15830" x="2284413" y="2620963"/>
          <p14:tracePt t="15855" x="2301875" y="2630488"/>
          <p14:tracePt t="15882" x="2328863" y="2638425"/>
          <p14:tracePt t="15908" x="2357438" y="2638425"/>
          <p14:tracePt t="15922" x="2374900" y="2638425"/>
          <p14:tracePt t="15936" x="2393950" y="2638425"/>
          <p14:tracePt t="15965" x="2430463" y="2638425"/>
          <p14:tracePt t="15989" x="2474913" y="2638425"/>
          <p14:tracePt t="16004" x="2484438" y="2638425"/>
          <p14:tracePt t="16017" x="2503488" y="2630488"/>
          <p14:tracePt t="16031" x="2520950" y="2611438"/>
          <p14:tracePt t="16045" x="2547938" y="2584450"/>
          <p14:tracePt t="16072" x="2566988" y="2547938"/>
          <p14:tracePt t="16098" x="2593975" y="2511425"/>
          <p14:tracePt t="16111" x="2593975" y="2492375"/>
          <p14:tracePt t="16124" x="2603500" y="2465388"/>
          <p14:tracePt t="16137" x="2603500" y="2447925"/>
          <p14:tracePt t="16165" x="2613025" y="2411413"/>
          <p14:tracePt t="16186" x="2613025" y="2365375"/>
          <p14:tracePt t="16214" x="2613025" y="2309813"/>
          <p14:tracePt t="16238" x="2613025" y="2282825"/>
          <p14:tracePt t="16250" x="2613025" y="2246313"/>
          <p14:tracePt t="16265" x="2613025" y="2209800"/>
          <p14:tracePt t="16302" x="2593975" y="2155825"/>
          <p14:tracePt t="16315" x="2584450" y="2127250"/>
          <p14:tracePt t="16329" x="2576513" y="2109788"/>
          <p14:tracePt t="16342" x="2576513" y="2090738"/>
          <p14:tracePt t="16356" x="2557463" y="2082800"/>
          <p14:tracePt t="16382" x="2530475" y="2054225"/>
          <p14:tracePt t="16408" x="2484438" y="2027238"/>
          <p14:tracePt t="16421" x="2466975" y="2017713"/>
          <p14:tracePt t="16435" x="2457450" y="2017713"/>
          <p14:tracePt t="16521" x="2447925" y="2017713"/>
          <p14:tracePt t="16547" x="2420938" y="2017713"/>
          <p14:tracePt t="16559" x="2401888" y="2027238"/>
          <p14:tracePt t="16573" x="2384425" y="2046288"/>
          <p14:tracePt t="16602" x="2357438" y="2054225"/>
          <p14:tracePt t="16629" x="2311400" y="2082800"/>
          <p14:tracePt t="16640" x="2292350" y="2100263"/>
          <p14:tracePt t="16657" x="2284413" y="2109788"/>
          <p14:tracePt t="16670" x="2255838" y="2146300"/>
          <p14:tracePt t="16685" x="2238375" y="2163763"/>
          <p14:tracePt t="16712" x="2219325" y="2192338"/>
          <p14:tracePt t="16738" x="2201863" y="2236788"/>
          <p14:tracePt t="16750" x="2182813" y="2273300"/>
          <p14:tracePt t="16766" x="2182813" y="2301875"/>
          <p14:tracePt t="16779" x="2174875" y="2328863"/>
          <p14:tracePt t="16793" x="2174875" y="2346325"/>
          <p14:tracePt t="16806" x="2174875" y="2355850"/>
          <p14:tracePt t="16806" x="2174875" y="2365375"/>
          <p14:tracePt t="16833" x="2165350" y="2401888"/>
          <p14:tracePt t="16845" x="2165350" y="2411413"/>
          <p14:tracePt t="16858" x="2165350" y="2428875"/>
          <p14:tracePt t="16858" x="2165350" y="2438400"/>
          <p14:tracePt t="16872" x="2165350" y="2447925"/>
          <p14:tracePt t="16885" x="2165350" y="2474913"/>
          <p14:tracePt t="16912" x="2165350" y="2528888"/>
          <p14:tracePt t="16937" x="2174875" y="2528888"/>
          <p14:tracePt t="16950" x="2182813" y="2538413"/>
          <p14:tracePt t="16988" x="2201863" y="2538413"/>
          <p14:tracePt t="17052" x="2211388" y="2538413"/>
          <p14:tracePt t="17377" x="2228850" y="2538413"/>
          <p14:tracePt t="17388" x="2238375" y="2538413"/>
          <p14:tracePt t="17402" x="2292350" y="2520950"/>
          <p14:tracePt t="17414" x="2347913" y="2511425"/>
          <p14:tracePt t="17439" x="2447925" y="2511425"/>
          <p14:tracePt t="17452" x="2466975" y="2511425"/>
          <p14:tracePt t="17465" x="2520950" y="2501900"/>
          <p14:tracePt t="17489" x="2584450" y="2501900"/>
          <p14:tracePt t="17501" x="2603500" y="2501900"/>
          <p14:tracePt t="17515" x="2630488" y="2492375"/>
          <p14:tracePt t="17526" x="2657475" y="2484438"/>
          <p14:tracePt t="17611" x="2686050" y="2484438"/>
          <p14:tracePt t="17622" x="2695575" y="2492375"/>
          <p14:tracePt t="17635" x="2722563" y="2501900"/>
          <p14:tracePt t="17661" x="2732088" y="2520950"/>
          <p14:tracePt t="17673" x="2759075" y="2528888"/>
          <p14:tracePt t="17687" x="2768600" y="2538413"/>
          <p14:tracePt t="17700" x="2776538" y="2538413"/>
          <p14:tracePt t="18051" x="2786063" y="2547938"/>
          <p14:tracePt t="18064" x="2786063" y="2565400"/>
          <p14:tracePt t="18078" x="2795588" y="2601913"/>
          <p14:tracePt t="18090" x="2795588" y="2611438"/>
          <p14:tracePt t="18105" x="2805113" y="2638425"/>
          <p14:tracePt t="18132" x="2813050" y="2647950"/>
          <p14:tracePt t="18157" x="2813050" y="2657475"/>
          <p14:tracePt t="18190" x="2822575" y="2667000"/>
          <p14:tracePt t="18335" x="2822575" y="2674938"/>
          <p14:tracePt t="18421" x="2832100" y="2684463"/>
          <p14:tracePt t="18434" x="2859088" y="2711450"/>
          <p14:tracePt t="18448" x="2878138" y="2730500"/>
          <p14:tracePt t="18473" x="2922588" y="2776538"/>
          <p14:tracePt t="18501" x="2987675" y="2794000"/>
          <p14:tracePt t="18513" x="3051175" y="2813050"/>
          <p14:tracePt t="18527" x="3087688" y="2813050"/>
          <p14:tracePt t="18553" x="3105150" y="2813050"/>
          <p14:tracePt t="18721" x="3124200" y="2813050"/>
          <p14:tracePt t="18733" x="3160713" y="2803525"/>
          <p14:tracePt t="18748" x="3197225" y="2794000"/>
          <p14:tracePt t="18773" x="3270250" y="2794000"/>
          <p14:tracePt t="18801" x="3425825" y="2794000"/>
          <p14:tracePt t="18829" x="3810000" y="2794000"/>
          <p14:tracePt t="18841" x="3927475" y="2794000"/>
          <p14:tracePt t="18855" x="4056063" y="2794000"/>
          <p14:tracePt t="18869" x="4338638" y="2794000"/>
          <p14:tracePt t="18884" x="4640263" y="2794000"/>
          <p14:tracePt t="18895" x="4951413" y="2794000"/>
          <p14:tracePt t="18921" x="5453063" y="2794000"/>
          <p14:tracePt t="18933" x="5618163" y="2794000"/>
          <p14:tracePt t="18947" x="5937250" y="2813050"/>
          <p14:tracePt t="18973" x="6540500" y="2857500"/>
          <p14:tracePt t="19001" x="6896100" y="2876550"/>
          <p14:tracePt t="19014" x="7015163" y="2876550"/>
          <p14:tracePt t="19026" x="7216775" y="2876550"/>
          <p14:tracePt t="19052" x="7453313" y="2876550"/>
          <p14:tracePt t="19079" x="7518400" y="2876550"/>
          <p14:tracePt t="19091" x="7526338" y="2876550"/>
          <p14:tracePt t="24233" x="7499350" y="2903538"/>
          <p14:tracePt t="24748" x="7535863" y="2922588"/>
          <p14:tracePt t="24772" x="7526338" y="2922588"/>
          <p14:tracePt t="24785" x="7518400" y="2922588"/>
          <p14:tracePt t="24800" x="7489825" y="2922588"/>
          <p14:tracePt t="24825" x="7481888" y="2922588"/>
          <p14:tracePt t="24851" x="7472363" y="2913063"/>
          <p14:tracePt t="24913" x="7462838" y="2903538"/>
          <p14:tracePt t="24952" x="7453313" y="2903538"/>
          <p14:tracePt t="24964" x="7445375" y="2903538"/>
          <p14:tracePt t="25265" x="7435850" y="2894013"/>
          <p14:tracePt t="25393" x="7426325" y="2886075"/>
          <p14:tracePt t="25405" x="7408863" y="2876550"/>
          <p14:tracePt t="25429" x="7389813" y="2867025"/>
          <p14:tracePt t="25439" x="7372350" y="2857500"/>
          <p14:tracePt t="25453" x="7316788" y="2849563"/>
          <p14:tracePt t="25465" x="7289800" y="2840038"/>
          <p14:tracePt t="25489" x="7197725" y="2820988"/>
          <p14:tracePt t="25501" x="7143750" y="2803525"/>
          <p14:tracePt t="25514" x="7107238" y="2776538"/>
          <p14:tracePt t="25551" x="7070725" y="2757488"/>
          <p14:tracePt t="25563" x="7043738" y="2747963"/>
          <p14:tracePt t="25577" x="7034213" y="2747963"/>
          <p14:tracePt t="25603" x="7015163" y="2740025"/>
          <p14:tracePt t="25629" x="7007225" y="2730500"/>
          <p14:tracePt t="26857" x="6978650" y="2730500"/>
          <p14:tracePt t="26884" x="6896100" y="2730500"/>
          <p14:tracePt t="26910" x="6842125" y="2720975"/>
          <p14:tracePt t="26923" x="6805613" y="2720975"/>
          <p14:tracePt t="26937" x="6769100" y="2720975"/>
          <p14:tracePt t="26949" x="6723063" y="2720975"/>
          <p14:tracePt t="26965" x="6669088" y="2720975"/>
          <p14:tracePt t="26989" x="6604000" y="2720975"/>
          <p14:tracePt t="27003" x="6523038" y="2720975"/>
          <p14:tracePt t="27017" x="6448425" y="2720975"/>
          <p14:tracePt t="27029" x="6367463" y="2720975"/>
          <p14:tracePt t="27043" x="6338888" y="2720975"/>
          <p14:tracePt t="27055" x="6294438" y="2720975"/>
          <p14:tracePt t="27082" x="6129338" y="2720975"/>
          <p14:tracePt t="27108" x="6019800" y="2720975"/>
          <p14:tracePt t="27122" x="5983288" y="2720975"/>
          <p14:tracePt t="27122" x="5937250" y="2720975"/>
          <p14:tracePt t="27137" x="5900738" y="2720975"/>
          <p14:tracePt t="27152" x="5800725" y="2720975"/>
          <p14:tracePt t="27167" x="5700713" y="2720975"/>
          <p14:tracePt t="27194" x="5518150" y="2711450"/>
          <p14:tracePt t="27219" x="5343525" y="2711450"/>
          <p14:tracePt t="27232" x="5280025" y="2711450"/>
          <p14:tracePt t="27247" x="5151438" y="2711450"/>
          <p14:tracePt t="27272" x="4859338" y="2711450"/>
          <p14:tracePt t="27299" x="4594225" y="2711450"/>
          <p14:tracePt t="27311" x="4503738" y="2711450"/>
          <p14:tracePt t="27325" x="4348163" y="2711450"/>
          <p14:tracePt t="27338" x="4202113" y="2711450"/>
          <p14:tracePt t="27353" x="4046538" y="2711450"/>
          <p14:tracePt t="27377" x="3927475" y="2711450"/>
          <p14:tracePt t="27388" x="3817938" y="2711450"/>
          <p14:tracePt t="27404" x="3727450" y="2711450"/>
          <p14:tracePt t="27416" x="3644900" y="2711450"/>
          <p14:tracePt t="27432" x="3571875" y="2711450"/>
          <p14:tracePt t="27444" x="3535363" y="2711450"/>
          <p14:tracePt t="27471" x="3435350" y="2711450"/>
          <p14:tracePt t="27484" x="3352800" y="2711450"/>
          <p14:tracePt t="27498" x="3279775" y="2711450"/>
          <p14:tracePt t="27523" x="3151188" y="2711450"/>
          <p14:tracePt t="27551" x="3060700" y="2711450"/>
          <p14:tracePt t="27564" x="3024188" y="2711450"/>
          <p14:tracePt t="27577" x="2987675" y="2711450"/>
          <p14:tracePt t="27589" x="2978150" y="2711450"/>
          <p14:tracePt t="27603" x="2951163" y="2711450"/>
          <p14:tracePt t="27629" x="2905125" y="2711450"/>
          <p14:tracePt t="27642" x="2868613" y="2711450"/>
          <p14:tracePt t="27656" x="2849563" y="2711450"/>
          <p14:tracePt t="27670" x="2841625" y="2711450"/>
          <p14:tracePt t="27907" x="2878138" y="2711450"/>
          <p14:tracePt t="27920" x="2905125" y="2711450"/>
          <p14:tracePt t="27935" x="2968625" y="2711450"/>
          <p14:tracePt t="27948" x="3051175" y="2711450"/>
          <p14:tracePt t="27962" x="3141663" y="2711450"/>
          <p14:tracePt t="27974" x="3243263" y="2711450"/>
          <p14:tracePt t="28001" x="3343275" y="2711450"/>
          <p14:tracePt t="28014" x="3443288" y="2711450"/>
          <p14:tracePt t="28028" x="3544888" y="2711450"/>
          <p14:tracePt t="28053" x="3698875" y="2711450"/>
          <p14:tracePt t="28081" x="3873500" y="2711450"/>
          <p14:tracePt t="28094" x="3956050" y="2711450"/>
          <p14:tracePt t="28108" x="4056063" y="2720975"/>
          <p14:tracePt t="28122" x="4211638" y="2720975"/>
          <p14:tracePt t="28136" x="4375150" y="2720975"/>
          <p14:tracePt t="28162" x="4659313" y="2720975"/>
          <p14:tracePt t="28188" x="4924425" y="2720975"/>
          <p14:tracePt t="28202" x="5114925" y="2720975"/>
          <p14:tracePt t="28216" x="5307013" y="2720975"/>
          <p14:tracePt t="28227" x="5380038" y="2720975"/>
          <p14:tracePt t="28253" x="5627688" y="2720975"/>
          <p14:tracePt t="28278" x="5810250" y="2720975"/>
          <p14:tracePt t="28303" x="5919788" y="2720975"/>
          <p14:tracePt t="28328" x="6046788" y="2720975"/>
          <p14:tracePt t="28339" x="6083300" y="2720975"/>
          <p14:tracePt t="28353" x="6111875" y="2720975"/>
          <p14:tracePt t="28366" x="6184900" y="2720975"/>
          <p14:tracePt t="28390" x="6284913" y="2720975"/>
          <p14:tracePt t="28402" x="6357938" y="2720975"/>
          <p14:tracePt t="28417" x="6403975" y="2720975"/>
          <p14:tracePt t="28440" x="6523038" y="2720975"/>
          <p14:tracePt t="28453" x="6550025" y="2720975"/>
          <p14:tracePt t="28466" x="6613525" y="2720975"/>
          <p14:tracePt t="28477" x="6640513" y="2720975"/>
          <p14:tracePt t="28502" x="6769100" y="2720975"/>
          <p14:tracePt t="28527" x="6859588" y="2720975"/>
          <p14:tracePt t="28553" x="6961188" y="2720975"/>
          <p14:tracePt t="28578" x="6988175" y="2720975"/>
          <p14:tracePt t="28589" x="6997700" y="2720975"/>
          <p14:tracePt t="28964" x="6978650" y="2720975"/>
          <p14:tracePt t="28976" x="6961188" y="2720975"/>
          <p14:tracePt t="29002" x="6932613" y="2720975"/>
          <p14:tracePt t="29029" x="6869113" y="2720975"/>
          <p14:tracePt t="29056" x="6805613" y="2720975"/>
          <p14:tracePt t="29082" x="6742113" y="2720975"/>
          <p14:tracePt t="29109" x="6640513" y="2730500"/>
          <p14:tracePt t="29122" x="6567488" y="2740025"/>
          <p14:tracePt t="29136" x="6486525" y="2740025"/>
          <p14:tracePt t="29150" x="6440488" y="2740025"/>
          <p14:tracePt t="29165" x="6338888" y="2740025"/>
          <p14:tracePt t="29191" x="6184900" y="2740025"/>
          <p14:tracePt t="29220" x="5983288" y="2740025"/>
          <p14:tracePt t="29232" x="5837238" y="2740025"/>
          <p14:tracePt t="29247" x="5754688" y="2740025"/>
          <p14:tracePt t="29258" x="5681663" y="2740025"/>
          <p14:tracePt t="29272" x="5508625" y="2740025"/>
          <p14:tracePt t="29285" x="5334000" y="2757488"/>
          <p14:tracePt t="29312" x="4997450" y="2767013"/>
          <p14:tracePt t="29335" x="4822825" y="2767013"/>
          <p14:tracePt t="29360" x="4576763" y="2767013"/>
          <p14:tracePt t="29372" x="4430713" y="2767013"/>
          <p14:tracePt t="29386" x="4367213" y="2767013"/>
          <p14:tracePt t="29400" x="4256088" y="2767013"/>
          <p14:tracePt t="29414" x="4119563" y="2767013"/>
          <p14:tracePt t="29438" x="3973513" y="2776538"/>
          <p14:tracePt t="29451" x="3937000" y="2776538"/>
          <p14:tracePt t="29464" x="3846513" y="2784475"/>
          <p14:tracePt t="29476" x="3763963" y="2784475"/>
          <p14:tracePt t="29501" x="3635375" y="2784475"/>
          <p14:tracePt t="29512" x="3598863" y="2803525"/>
          <p14:tracePt t="29525" x="3535363" y="2803525"/>
          <p14:tracePt t="29537" x="3489325" y="2803525"/>
          <p14:tracePt t="29562" x="3471863" y="2803525"/>
          <p14:tracePt t="29574" x="3435350" y="2803525"/>
          <p14:tracePt t="29587" x="3406775" y="2803525"/>
          <p14:tracePt t="29613" x="3370263" y="2803525"/>
          <p14:tracePt t="29638" x="3316288" y="2803525"/>
          <p14:tracePt t="29652" x="3270250" y="2803525"/>
          <p14:tracePt t="29665" x="3206750" y="2803525"/>
          <p14:tracePt t="29679" x="3170238" y="2803525"/>
          <p14:tracePt t="29692" x="3133725" y="2803525"/>
          <p14:tracePt t="29718" x="2978150" y="2803525"/>
          <p14:tracePt t="29731" x="2932113" y="2803525"/>
          <p14:tracePt t="29746" x="2895600" y="2803525"/>
          <p14:tracePt t="29758" x="2886075" y="2803525"/>
          <p14:tracePt t="29772" x="2868613" y="2803525"/>
          <p14:tracePt t="31731" x="2859088" y="2803525"/>
          <p14:tracePt t="31846" x="2832100" y="2803525"/>
          <p14:tracePt t="31875" x="2795588" y="2803525"/>
          <p14:tracePt t="31907" x="2759075" y="2803525"/>
          <p14:tracePt t="31924" x="2722563" y="2803525"/>
          <p14:tracePt t="31924" x="2703513" y="2803525"/>
          <p14:tracePt t="31956" x="2620963" y="2794000"/>
          <p14:tracePt t="31988" x="2576513" y="2767013"/>
          <p14:tracePt t="32002" x="2547938" y="2740025"/>
          <p14:tracePt t="32019" x="2520950" y="2730500"/>
          <p14:tracePt t="32033" x="2493963" y="2703513"/>
          <p14:tracePt t="32064" x="2447925" y="2693988"/>
          <p14:tracePt t="32094" x="2420938" y="2657475"/>
          <p14:tracePt t="32124" x="2384425" y="2638425"/>
          <p14:tracePt t="32157" x="2347913" y="2611438"/>
          <p14:tracePt t="32165" x="2347913" y="2601913"/>
          <p14:tracePt t="32179" x="2338388" y="2574925"/>
          <p14:tracePt t="32195" x="2328863" y="2547938"/>
          <p14:tracePt t="32210" x="2328863" y="2528888"/>
          <p14:tracePt t="32225" x="2320925" y="2511425"/>
          <p14:tracePt t="32240" x="2320925" y="2492375"/>
          <p14:tracePt t="32257" x="2311400" y="2455863"/>
          <p14:tracePt t="32272" x="2301875" y="2438400"/>
          <p14:tracePt t="32288" x="2301875" y="2419350"/>
          <p14:tracePt t="32320" x="2292350" y="2411413"/>
          <p14:tracePt t="32403" x="2284413" y="2411413"/>
          <p14:tracePt t="32841" x="2274888" y="2401888"/>
          <p14:tracePt t="32856" x="2265363" y="2401888"/>
          <p14:tracePt t="32887" x="2255838" y="2401888"/>
          <p14:tracePt t="32932" x="2247900" y="2401888"/>
          <p14:tracePt t="33146" x="2238375" y="2401888"/>
          <p14:tracePt t="33216" x="2174875" y="2428875"/>
          <p14:tracePt t="33234" x="2119313" y="2455863"/>
          <p14:tracePt t="33261" x="2063750" y="2484438"/>
          <p14:tracePt t="33286" x="2019300" y="2501900"/>
          <p14:tracePt t="33300" x="2000250" y="2511425"/>
          <p14:tracePt t="33315" x="1982788" y="2520950"/>
          <p14:tracePt t="33340" x="1963738" y="2557463"/>
          <p14:tracePt t="33354" x="1936750" y="2584450"/>
          <p14:tracePt t="33369" x="1927225" y="2601913"/>
          <p14:tracePt t="33382" x="1909763" y="2647950"/>
          <p14:tracePt t="33396" x="1909763" y="2657475"/>
          <p14:tracePt t="33408" x="1909763" y="2693988"/>
          <p14:tracePt t="33422" x="1900238" y="2720975"/>
          <p14:tracePt t="33436" x="1890713" y="2757488"/>
          <p14:tracePt t="33461" x="1890713" y="2776538"/>
          <p14:tracePt t="33473" x="1890713" y="2784475"/>
          <p14:tracePt t="33511" x="1890713" y="2794000"/>
          <p14:tracePt t="35253" x="1909763" y="2840038"/>
          <p14:tracePt t="35266" x="1963738" y="2949575"/>
          <p14:tracePt t="35292" x="2055813" y="3086100"/>
          <p14:tracePt t="35319" x="2292350" y="3314700"/>
          <p14:tracePt t="35330" x="2411413" y="3387725"/>
          <p14:tracePt t="35344" x="2474913" y="3414713"/>
          <p14:tracePt t="35356" x="2540000" y="3443288"/>
          <p14:tracePt t="35383" x="2849563" y="3506788"/>
          <p14:tracePt t="35408" x="3068638" y="3543300"/>
          <p14:tracePt t="35422" x="3224213" y="3570288"/>
          <p14:tracePt t="35436" x="3306763" y="3579813"/>
          <p14:tracePt t="35465" x="3617913" y="3606800"/>
          <p14:tracePt t="35489" x="3846513" y="3625850"/>
          <p14:tracePt t="35503" x="3983038" y="3633788"/>
          <p14:tracePt t="35517" x="4056063" y="3633788"/>
          <p14:tracePt t="35530" x="4175125" y="3643313"/>
          <p14:tracePt t="35543" x="4284663" y="3662363"/>
          <p14:tracePt t="35570" x="4421188" y="3670300"/>
          <p14:tracePt t="35584" x="4484688" y="3679825"/>
          <p14:tracePt t="35584" x="4521200" y="3679825"/>
          <p14:tracePt t="35598" x="4567238" y="3679825"/>
          <p14:tracePt t="35611" x="4622800" y="3679825"/>
          <p14:tracePt t="35624" x="4703763" y="3679825"/>
          <p14:tracePt t="35638" x="4768850" y="3679825"/>
          <p14:tracePt t="35663" x="4841875" y="3679825"/>
          <p14:tracePt t="35674" x="4887913" y="3679825"/>
          <p14:tracePt t="35688" x="4951413" y="3679825"/>
          <p14:tracePt t="35702" x="5024438" y="3670300"/>
          <p14:tracePt t="35716" x="5078413" y="3662363"/>
          <p14:tracePt t="35741" x="5143500" y="3643313"/>
          <p14:tracePt t="35754" x="5207000" y="3633788"/>
          <p14:tracePt t="35768" x="5253038" y="3606800"/>
          <p14:tracePt t="35780" x="5307013" y="3597275"/>
          <p14:tracePt t="35793" x="5326063" y="3589338"/>
          <p14:tracePt t="35819" x="5426075" y="3543300"/>
          <p14:tracePt t="35831" x="5489575" y="3524250"/>
          <p14:tracePt t="35846" x="5554663" y="3506788"/>
          <p14:tracePt t="35857" x="5581650" y="3497263"/>
          <p14:tracePt t="35872" x="5645150" y="3470275"/>
          <p14:tracePt t="35885" x="5664200" y="3460750"/>
          <p14:tracePt t="35911" x="5745163" y="3397250"/>
          <p14:tracePt t="35937" x="5773738" y="3351213"/>
          <p14:tracePt t="35964" x="5791200" y="3297238"/>
          <p14:tracePt t="35990" x="5810250" y="3224213"/>
          <p14:tracePt t="36005" x="5818188" y="3195638"/>
          <p14:tracePt t="36019" x="5818188" y="3178175"/>
          <p14:tracePt t="36033" x="5827713" y="3151188"/>
          <p14:tracePt t="36047" x="5827713" y="3141663"/>
          <p14:tracePt t="36072" x="5837238" y="3086100"/>
          <p14:tracePt t="36099" x="5837238" y="3059113"/>
          <p14:tracePt t="36113" x="5837238" y="3032125"/>
          <p14:tracePt t="36126" x="5837238" y="3022600"/>
          <p14:tracePt t="36139" x="5837238" y="2995613"/>
          <p14:tracePt t="36153" x="5837238" y="2986088"/>
          <p14:tracePt t="36165" x="5827713" y="2959100"/>
          <p14:tracePt t="36189" x="5800725" y="2930525"/>
          <p14:tracePt t="36202" x="5791200" y="2922588"/>
          <p14:tracePt t="36216" x="5773738" y="2886075"/>
          <p14:tracePt t="36241" x="5745163" y="2849563"/>
          <p14:tracePt t="36268" x="5708650" y="2813050"/>
          <p14:tracePt t="36279" x="5691188" y="2794000"/>
          <p14:tracePt t="36292" x="5664200" y="2776538"/>
          <p14:tracePt t="36304" x="5645150" y="2767013"/>
          <p14:tracePt t="36329" x="5618163" y="2757488"/>
          <p14:tracePt t="36353" x="5554663" y="2740025"/>
          <p14:tracePt t="36379" x="5499100" y="2730500"/>
          <p14:tracePt t="36391" x="5462588" y="2720975"/>
          <p14:tracePt t="36404" x="5426075" y="2711450"/>
          <p14:tracePt t="36417" x="5408613" y="2711450"/>
          <p14:tracePt t="36443" x="5297488" y="2703513"/>
          <p14:tracePt t="36455" x="5233988" y="2693988"/>
          <p14:tracePt t="36468" x="5151438" y="2693988"/>
          <p14:tracePt t="36493" x="5070475" y="2674938"/>
          <p14:tracePt t="36519" x="4878388" y="2674938"/>
          <p14:tracePt t="36531" x="4841875" y="2674938"/>
          <p14:tracePt t="36544" x="4776788" y="2674938"/>
          <p14:tracePt t="36544" x="4740275" y="2674938"/>
          <p14:tracePt t="36556" x="4695825" y="2674938"/>
          <p14:tracePt t="36583" x="4513263" y="2674938"/>
          <p14:tracePt t="36595" x="4476750" y="2674938"/>
          <p14:tracePt t="36607" x="4440238" y="2674938"/>
          <p14:tracePt t="36635" x="4311650" y="2667000"/>
          <p14:tracePt t="36660" x="4219575" y="2667000"/>
          <p14:tracePt t="36660" x="4192588" y="2667000"/>
          <p14:tracePt t="36686" x="4156075" y="2667000"/>
          <p14:tracePt t="36698" x="4110038" y="2667000"/>
          <p14:tracePt t="36713" x="4092575" y="2667000"/>
          <p14:tracePt t="36737" x="4046538" y="2674938"/>
          <p14:tracePt t="36749" x="4037013" y="2674938"/>
          <p14:tracePt t="36764" x="4010025" y="2684463"/>
          <p14:tracePt t="36777" x="3992563" y="2693988"/>
          <p14:tracePt t="36802" x="3956050" y="2720975"/>
          <p14:tracePt t="36829" x="3937000" y="2740025"/>
          <p14:tracePt t="36855" x="3910013" y="2784475"/>
          <p14:tracePt t="36882" x="3900488" y="2820988"/>
          <p14:tracePt t="36907" x="3883025" y="2867025"/>
          <p14:tracePt t="36921" x="3883025" y="2886075"/>
          <p14:tracePt t="36936" x="3873500" y="2913063"/>
          <p14:tracePt t="36948" x="3873500" y="2949575"/>
          <p14:tracePt t="36973" x="3873500" y="2968625"/>
          <p14:tracePt t="36986" x="3873500" y="3005138"/>
          <p14:tracePt t="37001" x="3863975" y="3022600"/>
          <p14:tracePt t="37013" x="3863975" y="3059113"/>
          <p14:tracePt t="37026" x="3863975" y="3068638"/>
          <p14:tracePt t="37053" x="3863975" y="3114675"/>
          <p14:tracePt t="37081" x="3863975" y="3187700"/>
          <p14:tracePt t="37105" x="3863975" y="3224213"/>
          <p14:tracePt t="37132" x="3883025" y="3268663"/>
          <p14:tracePt t="37158" x="3890963" y="3333750"/>
          <p14:tracePt t="37190" x="3910013" y="3370263"/>
          <p14:tracePt t="37204" x="3910013" y="3378200"/>
          <p14:tracePt t="37219" x="3910013" y="3397250"/>
          <p14:tracePt t="37232" x="3919538" y="3397250"/>
          <p14:tracePt t="37245" x="3937000" y="3424238"/>
          <p14:tracePt t="37271" x="3983038" y="3470275"/>
          <p14:tracePt t="37298" x="4019550" y="3479800"/>
          <p14:tracePt t="37311" x="4037013" y="3487738"/>
          <p14:tracePt t="37323" x="4092575" y="3497263"/>
          <p14:tracePt t="37336" x="4183063" y="3506788"/>
          <p14:tracePt t="37364" x="4284663" y="3516313"/>
          <p14:tracePt t="37374" x="4338638" y="3516313"/>
          <p14:tracePt t="37389" x="4494213" y="3533775"/>
          <p14:tracePt t="37402" x="4667250" y="3533775"/>
          <p14:tracePt t="37416" x="4813300" y="3533775"/>
          <p14:tracePt t="37440" x="4968875" y="3533775"/>
          <p14:tracePt t="37452" x="5087938" y="3533775"/>
          <p14:tracePt t="37466" x="5180013" y="3533775"/>
          <p14:tracePt t="37478" x="5289550" y="3516313"/>
          <p14:tracePt t="37492" x="5326063" y="3516313"/>
          <p14:tracePt t="37519" x="5453063" y="3497263"/>
          <p14:tracePt t="37532" x="5526088" y="3470275"/>
          <p14:tracePt t="37547" x="5591175" y="3460750"/>
          <p14:tracePt t="37559" x="5635625" y="3443288"/>
          <p14:tracePt t="37574" x="5672138" y="3433763"/>
          <p14:tracePt t="37586" x="5718175" y="3414713"/>
          <p14:tracePt t="37612" x="5781675" y="3378200"/>
          <p14:tracePt t="37624" x="5818188" y="3351213"/>
          <p14:tracePt t="37639" x="5864225" y="3314700"/>
          <p14:tracePt t="37653" x="5873750" y="3305175"/>
          <p14:tracePt t="37667" x="5900738" y="3278188"/>
          <p14:tracePt t="37692" x="5929313" y="3241675"/>
          <p14:tracePt t="37718" x="5973763" y="3151188"/>
          <p14:tracePt t="37731" x="5973763" y="3132138"/>
          <p14:tracePt t="37743" x="5973763" y="3122613"/>
          <p14:tracePt t="37770" x="5992813" y="3049588"/>
          <p14:tracePt t="37784" x="5992813" y="2995613"/>
          <p14:tracePt t="37798" x="5992813" y="2949575"/>
          <p14:tracePt t="37811" x="5992813" y="2940050"/>
          <p14:tracePt t="37824" x="5983288" y="2913063"/>
          <p14:tracePt t="37838" x="5965825" y="2886075"/>
          <p14:tracePt t="37852" x="5965825" y="2876550"/>
          <p14:tracePt t="37866" x="5956300" y="2857500"/>
          <p14:tracePt t="37890" x="5937250" y="2830513"/>
          <p14:tracePt t="37903" x="5929313" y="2820988"/>
          <p14:tracePt t="37918" x="5910263" y="2813050"/>
          <p14:tracePt t="37942" x="5837238" y="2776538"/>
          <p14:tracePt t="37969" x="5791200" y="2747963"/>
          <p14:tracePt t="37981" x="5727700" y="2747963"/>
          <p14:tracePt t="37996" x="5654675" y="2740025"/>
          <p14:tracePt t="38022" x="5554663" y="2740025"/>
          <p14:tracePt t="38022" x="5508625" y="2740025"/>
          <p14:tracePt t="38050" x="5389563" y="2740025"/>
          <p14:tracePt t="38062" x="5353050" y="2740025"/>
          <p14:tracePt t="38075" x="5280025" y="2747963"/>
          <p14:tracePt t="38087" x="5197475" y="2757488"/>
          <p14:tracePt t="38102" x="5097463" y="2767013"/>
          <p14:tracePt t="38114" x="5033963" y="2767013"/>
          <p14:tracePt t="38139" x="4924425" y="2776538"/>
          <p14:tracePt t="38152" x="4832350" y="2784475"/>
          <p14:tracePt t="38170" x="4759325" y="2784475"/>
          <p14:tracePt t="38183" x="4695825" y="2784475"/>
          <p14:tracePt t="38198" x="4594225" y="2784475"/>
          <p14:tracePt t="38223" x="4494213" y="2794000"/>
          <p14:tracePt t="38250" x="4311650" y="2794000"/>
          <p14:tracePt t="38264" x="4238625" y="2813050"/>
          <p14:tracePt t="38277" x="4202113" y="2813050"/>
          <p14:tracePt t="38304" x="4110038" y="2813050"/>
          <p14:tracePt t="38331" x="3992563" y="2813050"/>
          <p14:tracePt t="38356" x="3900488" y="2813050"/>
          <p14:tracePt t="38369" x="3890963" y="2813050"/>
          <p14:tracePt t="38384" x="3863975" y="2813050"/>
          <p14:tracePt t="38411" x="3846513" y="2813050"/>
          <p14:tracePt t="38422" x="3836988" y="2813050"/>
          <p14:tracePt t="38462" x="3827463" y="2820988"/>
          <p14:tracePt t="38472" x="3817938" y="2830513"/>
          <p14:tracePt t="38498" x="3810000" y="2886075"/>
          <p14:tracePt t="38511" x="3810000" y="2894013"/>
          <p14:tracePt t="38523" x="3810000" y="2922588"/>
          <p14:tracePt t="38551" x="3810000" y="2959100"/>
          <p14:tracePt t="38577" x="3810000" y="3005138"/>
          <p14:tracePt t="38589" x="3810000" y="3032125"/>
          <p14:tracePt t="38603" x="3810000" y="3059113"/>
          <p14:tracePt t="38616" x="3810000" y="3105150"/>
          <p14:tracePt t="38641" x="3810000" y="3122613"/>
          <p14:tracePt t="38667" x="3817938" y="3178175"/>
          <p14:tracePt t="38692" x="3827463" y="3224213"/>
          <p14:tracePt t="38719" x="3836988" y="3260725"/>
          <p14:tracePt t="38731" x="3846513" y="3287713"/>
          <p14:tracePt t="38757" x="3854450" y="3305175"/>
          <p14:tracePt t="38784" x="3863975" y="3341688"/>
          <p14:tracePt t="38797" x="3873500" y="3360738"/>
          <p14:tracePt t="38810" x="3883025" y="3397250"/>
          <p14:tracePt t="38822" x="3890963" y="3397250"/>
          <p14:tracePt t="38835" x="3890963" y="3406775"/>
          <p14:tracePt t="38863" x="3919538" y="3451225"/>
          <p14:tracePt t="38888" x="3963988" y="3470275"/>
          <p14:tracePt t="38901" x="3973513" y="3479800"/>
          <p14:tracePt t="38916" x="3992563" y="3479800"/>
          <p14:tracePt t="38941" x="4037013" y="3497263"/>
          <p14:tracePt t="38967" x="4119563" y="3516313"/>
          <p14:tracePt t="38980" x="4146550" y="3516313"/>
          <p14:tracePt t="38980" x="4175125" y="3516313"/>
          <p14:tracePt t="38993" x="4211638" y="3516313"/>
          <p14:tracePt t="39006" x="4292600" y="3516313"/>
          <p14:tracePt t="39032" x="4440238" y="3524250"/>
          <p14:tracePt t="39057" x="4521200" y="3524250"/>
          <p14:tracePt t="39084" x="4695825" y="3524250"/>
          <p14:tracePt t="39108" x="4813300" y="3516313"/>
          <p14:tracePt t="39108" x="4868863" y="3516313"/>
          <p14:tracePt t="39120" x="4932363" y="3506788"/>
          <p14:tracePt t="39135" x="5051425" y="3497263"/>
          <p14:tracePt t="39148" x="5151438" y="3479800"/>
          <p14:tracePt t="39162" x="5253038" y="3479800"/>
          <p14:tracePt t="39189" x="5370513" y="3470275"/>
          <p14:tracePt t="39203" x="5408613" y="3470275"/>
          <p14:tracePt t="39216" x="5489575" y="3460750"/>
          <p14:tracePt t="39229" x="5572125" y="3451225"/>
          <p14:tracePt t="39242" x="5664200" y="3451225"/>
          <p14:tracePt t="39256" x="5700713" y="3451225"/>
          <p14:tracePt t="39256" x="5745163" y="3443288"/>
          <p14:tracePt t="39282" x="5846763" y="3443288"/>
          <p14:tracePt t="39309" x="5919788" y="3443288"/>
          <p14:tracePt t="39334" x="5929313" y="3433763"/>
          <p14:tracePt t="42148" x="5910263" y="3433763"/>
          <p14:tracePt t="42159" x="5900738" y="3433763"/>
          <p14:tracePt t="42176" x="5864225" y="3424238"/>
          <p14:tracePt t="42203" x="5745163" y="3424238"/>
          <p14:tracePt t="42228" x="5599113" y="3333750"/>
          <p14:tracePt t="42239" x="5591175" y="3443288"/>
          <p14:tracePt t="42252" x="5591175" y="3560763"/>
          <p14:tracePt t="42732" x="5608638" y="3625850"/>
          <p14:tracePt t="42756" x="5599113" y="3643313"/>
          <p14:tracePt t="42769" x="5618163" y="3643313"/>
          <p14:tracePt t="42818" x="5618163" y="3652838"/>
          <p14:tracePt t="43488" x="5627688" y="3625850"/>
          <p14:tracePt t="43513" x="5635625" y="3616325"/>
          <p14:tracePt t="43539" x="5645150" y="3606800"/>
          <p14:tracePt t="44007" x="5645150" y="3597275"/>
          <p14:tracePt t="44037" x="5664200" y="3570288"/>
          <p14:tracePt t="44063" x="5664200" y="3560763"/>
          <p14:tracePt t="44075" x="5664200" y="3552825"/>
          <p14:tracePt t="44101" x="5664200" y="3543300"/>
          <p14:tracePt t="44125" x="5664200" y="3533775"/>
          <p14:tracePt t="44153" x="5664200" y="3506788"/>
          <p14:tracePt t="44175" x="5635625" y="3487738"/>
          <p14:tracePt t="44188" x="5581650" y="3470275"/>
          <p14:tracePt t="44214" x="5462588" y="3460750"/>
          <p14:tracePt t="44238" x="5270500" y="3460750"/>
          <p14:tracePt t="44265" x="5024438" y="3451225"/>
          <p14:tracePt t="44289" x="4759325" y="3451225"/>
          <p14:tracePt t="44302" x="4567238" y="3451225"/>
          <p14:tracePt t="44315" x="4348163" y="3451225"/>
          <p14:tracePt t="44327" x="4229100" y="3451225"/>
          <p14:tracePt t="44352" x="3873500" y="3451225"/>
          <p14:tracePt t="44377" x="3462338" y="3451225"/>
          <p14:tracePt t="44402" x="3160713" y="3451225"/>
          <p14:tracePt t="44427" x="2941638" y="3443288"/>
          <p14:tracePt t="44438" x="2922588" y="3433763"/>
          <p14:tracePt t="44463" x="2905125" y="3433763"/>
          <p14:tracePt t="44653" x="2905125" y="3424238"/>
          <p14:tracePt t="46330" x="2914650" y="3470275"/>
          <p14:tracePt t="46342" x="2959100" y="3524250"/>
          <p14:tracePt t="46354" x="2978150" y="3552825"/>
          <p14:tracePt t="46382" x="3014663" y="3597275"/>
          <p14:tracePt t="46406" x="3060700" y="3633788"/>
          <p14:tracePt t="46419" x="3068638" y="3643313"/>
          <p14:tracePt t="46467" x="3078163" y="3652838"/>
          <p14:tracePt t="46490" x="3105150" y="3670300"/>
          <p14:tracePt t="46503" x="3114675" y="3670300"/>
          <p14:tracePt t="46517" x="3124200" y="3679825"/>
          <p14:tracePt t="46529" x="3133725" y="3679825"/>
          <p14:tracePt t="46542" x="3170238" y="3698875"/>
          <p14:tracePt t="46555" x="3206750" y="3706813"/>
          <p14:tracePt t="46581" x="3224213" y="3706813"/>
          <p14:tracePt t="46582" x="3233738" y="3716338"/>
          <p14:tracePt t="46914" x="3233738" y="3689350"/>
          <p14:tracePt t="46940" x="3243263" y="3662363"/>
          <p14:tracePt t="46953" x="3243263" y="3652838"/>
          <p14:tracePt t="46968" x="3252788" y="3625850"/>
          <p14:tracePt t="47043" x="3252788" y="3616325"/>
          <p14:tracePt t="49703" x="3260725" y="3616325"/>
          <p14:tracePt t="49714" x="3289300" y="3606800"/>
          <p14:tracePt t="49730" x="3325813" y="3597275"/>
          <p14:tracePt t="49753" x="3398838" y="3570288"/>
          <p14:tracePt t="49781" x="3471863" y="3552825"/>
          <p14:tracePt t="49807" x="3617913" y="3516313"/>
          <p14:tracePt t="49820" x="3717925" y="3497263"/>
          <p14:tracePt t="49835" x="3781425" y="3487738"/>
          <p14:tracePt t="49860" x="3910013" y="3479800"/>
          <p14:tracePt t="49872" x="4010025" y="3470275"/>
          <p14:tracePt t="49887" x="4129088" y="3451225"/>
          <p14:tracePt t="49900" x="4248150" y="3443288"/>
          <p14:tracePt t="49916" x="4384675" y="3443288"/>
          <p14:tracePt t="49952" x="4640263" y="3433763"/>
          <p14:tracePt t="49977" x="4795838" y="3433763"/>
          <p14:tracePt t="50002" x="4932363" y="3433763"/>
          <p14:tracePt t="50029" x="5078413" y="3433763"/>
          <p14:tracePt t="50042" x="5106988" y="3433763"/>
          <p14:tracePt t="50055" x="5151438" y="3433763"/>
          <p14:tracePt t="50068" x="5224463" y="3433763"/>
          <p14:tracePt t="50082" x="5307013" y="3433763"/>
          <p14:tracePt t="50110" x="5472113" y="3433763"/>
          <p14:tracePt t="50122" x="5518150" y="3433763"/>
          <p14:tracePt t="50136" x="5599113" y="3433763"/>
          <p14:tracePt t="50150" x="5654675" y="3433763"/>
          <p14:tracePt t="50163" x="5773738" y="3433763"/>
          <p14:tracePt t="50180" x="5883275" y="3433763"/>
          <p14:tracePt t="50191" x="6002338" y="3433763"/>
          <p14:tracePt t="50204" x="6119813" y="3433763"/>
          <p14:tracePt t="50231" x="6221413" y="3433763"/>
          <p14:tracePt t="50244" x="6330950" y="3433763"/>
          <p14:tracePt t="50257" x="6448425" y="3433763"/>
          <p14:tracePt t="50283" x="6604000" y="3433763"/>
          <p14:tracePt t="50307" x="6723063" y="3433763"/>
          <p14:tracePt t="50319" x="6759575" y="3433763"/>
          <p14:tracePt t="50390" x="6769100" y="3433763"/>
          <p14:tracePt t="50415" x="6778625" y="3443288"/>
          <p14:tracePt t="50426" x="6786563" y="3443288"/>
          <p14:tracePt t="50452" x="6805613" y="3460750"/>
          <p14:tracePt t="50477" x="6815138" y="3487738"/>
          <p14:tracePt t="50503" x="6815138" y="3506788"/>
          <p14:tracePt t="50530" x="6805613" y="3552825"/>
          <p14:tracePt t="50542" x="6759575" y="3597275"/>
          <p14:tracePt t="50555" x="6732588" y="3616325"/>
          <p14:tracePt t="50568" x="6640513" y="3662363"/>
          <p14:tracePt t="50591" x="6467475" y="3706813"/>
          <p14:tracePt t="50618" x="6338888" y="3743325"/>
          <p14:tracePt t="50644" x="6138863" y="3779838"/>
          <p14:tracePt t="50670" x="5910263" y="3825875"/>
          <p14:tracePt t="50683" x="5864225" y="3825875"/>
          <p14:tracePt t="50698" x="5764213" y="3852863"/>
          <p14:tracePt t="50710" x="5727700" y="3852863"/>
          <p14:tracePt t="50724" x="5635625" y="3862388"/>
          <p14:tracePt t="50737" x="5572125" y="3862388"/>
          <p14:tracePt t="50753" x="5453063" y="3862388"/>
          <p14:tracePt t="50777" x="5334000" y="3862388"/>
          <p14:tracePt t="50789" x="5224463" y="3862388"/>
          <p14:tracePt t="50804" x="5087938" y="3871913"/>
          <p14:tracePt t="50817" x="4951413" y="3871913"/>
          <p14:tracePt t="50832" x="4822825" y="3871913"/>
          <p14:tracePt t="50843" x="4759325" y="3871913"/>
          <p14:tracePt t="50869" x="4567238" y="3871913"/>
          <p14:tracePt t="50881" x="4448175" y="3871913"/>
          <p14:tracePt t="50896" x="4321175" y="3871913"/>
          <p14:tracePt t="50922" x="4110038" y="3871913"/>
          <p14:tracePt t="50949" x="3919538" y="3871913"/>
          <p14:tracePt t="50962" x="3817938" y="3871913"/>
          <p14:tracePt t="50975" x="3735388" y="3871913"/>
          <p14:tracePt t="50989" x="3690938" y="3871913"/>
          <p14:tracePt t="51002" x="3644900" y="3871913"/>
          <p14:tracePt t="51030" x="3571875" y="3862388"/>
          <p14:tracePt t="51043" x="3535363" y="3862388"/>
          <p14:tracePt t="51056" x="3498850" y="3852863"/>
          <p14:tracePt t="51069" x="3479800" y="3852863"/>
          <p14:tracePt t="51083" x="3452813" y="3835400"/>
          <p14:tracePt t="51095" x="3416300" y="3825875"/>
          <p14:tracePt t="51121" x="3352800" y="3808413"/>
          <p14:tracePt t="51149" x="3325813" y="3789363"/>
          <p14:tracePt t="51200" x="3316288" y="3771900"/>
          <p14:tracePt t="51213" x="3316288" y="3752850"/>
          <p14:tracePt t="51225" x="3316288" y="3743325"/>
          <p14:tracePt t="51237" x="3316288" y="3725863"/>
          <p14:tracePt t="51252" x="3333750" y="3689350"/>
          <p14:tracePt t="51276" x="3379788" y="3652838"/>
          <p14:tracePt t="51288" x="3406775" y="3643313"/>
          <p14:tracePt t="51302" x="3462338" y="3616325"/>
          <p14:tracePt t="51315" x="3508375" y="3579813"/>
          <p14:tracePt t="51339" x="3625850" y="3552825"/>
          <p14:tracePt t="51351" x="3671888" y="3543300"/>
          <p14:tracePt t="51365" x="3773488" y="3516313"/>
          <p14:tracePt t="51377" x="3873500" y="3516313"/>
          <p14:tracePt t="51401" x="3992563" y="3506788"/>
          <p14:tracePt t="51413" x="4083050" y="3506788"/>
          <p14:tracePt t="51425" x="4183063" y="3497263"/>
          <p14:tracePt t="51452" x="4430713" y="3479800"/>
          <p14:tracePt t="51476" x="4713288" y="3479800"/>
          <p14:tracePt t="51488" x="4941888" y="3460750"/>
          <p14:tracePt t="51502" x="5143500" y="3460750"/>
          <p14:tracePt t="51514" x="5260975" y="3460750"/>
          <p14:tracePt t="51539" x="5581650" y="3460750"/>
          <p14:tracePt t="51552" x="5745163" y="3460750"/>
          <p14:tracePt t="51566" x="5883275" y="3460750"/>
          <p14:tracePt t="51590" x="6002338" y="3460750"/>
          <p14:tracePt t="51603" x="6083300" y="3460750"/>
          <p14:tracePt t="51617" x="6175375" y="3460750"/>
          <p14:tracePt t="51631" x="6275388" y="3460750"/>
          <p14:tracePt t="51643" x="6321425" y="3460750"/>
          <p14:tracePt t="51668" x="6411913" y="3470275"/>
          <p14:tracePt t="51681" x="6457950" y="3479800"/>
          <p14:tracePt t="51694" x="6494463" y="3497263"/>
          <p14:tracePt t="51707" x="6530975" y="3516313"/>
          <p14:tracePt t="51733" x="6540500" y="3524250"/>
          <p14:tracePt t="51757" x="6559550" y="3543300"/>
          <p14:tracePt t="51770" x="6567488" y="3552825"/>
          <p14:tracePt t="51786" x="6567488" y="3560763"/>
          <p14:tracePt t="51813" x="6567488" y="3597275"/>
          <p14:tracePt t="51838" x="6567488" y="3625850"/>
          <p14:tracePt t="51850" x="6567488" y="3633788"/>
          <p14:tracePt t="51877" x="6567488" y="3662363"/>
          <p14:tracePt t="51903" x="6559550" y="3670300"/>
          <p14:tracePt t="57501" x="6494463" y="3716338"/>
          <p14:tracePt t="57513" x="6440488" y="3743325"/>
          <p14:tracePt t="57527" x="6394450" y="3752850"/>
          <p14:tracePt t="57551" x="6221413" y="3798888"/>
          <p14:tracePt t="57576" x="6111875" y="3816350"/>
          <p14:tracePt t="57589" x="6111875" y="3825875"/>
          <p14:tracePt t="57603" x="6102350" y="3835400"/>
          <p14:tracePt t="57616" x="6148388" y="3852863"/>
          <p14:tracePt t="57641" x="6248400" y="3789363"/>
          <p14:tracePt t="57798" x="6229350" y="3789363"/>
          <p14:tracePt t="57810" x="6202363" y="3752850"/>
          <p14:tracePt t="57822" x="6221413" y="3752850"/>
          <p14:tracePt t="57836" x="6229350" y="3752850"/>
          <p14:tracePt t="57862" x="6229350" y="3743325"/>
          <p14:tracePt t="57888" x="6248400" y="3716338"/>
          <p14:tracePt t="57914" x="6257925" y="3698875"/>
          <p14:tracePt t="58461" x="6265863" y="3689350"/>
          <p14:tracePt t="58475" x="6275388" y="3679825"/>
          <p14:tracePt t="58501" x="6294438" y="3662363"/>
          <p14:tracePt t="58527" x="6338888" y="3633788"/>
          <p14:tracePt t="58539" x="6348413" y="3625850"/>
          <p14:tracePt t="58553" x="6357938" y="3616325"/>
          <p14:tracePt t="58580" x="6403975" y="3579813"/>
          <p14:tracePt t="58592" x="6440488" y="3552825"/>
          <p14:tracePt t="58606" x="6467475" y="3543300"/>
          <p14:tracePt t="58620" x="6477000" y="3543300"/>
          <p14:tracePt t="58636" x="6503988" y="3516313"/>
          <p14:tracePt t="58673" x="6513513" y="3506788"/>
          <p14:tracePt t="58686" x="6540500" y="3497263"/>
          <p14:tracePt t="58700" x="6550025" y="3487738"/>
          <p14:tracePt t="58726" x="6559550" y="3479800"/>
          <p14:tracePt t="58752" x="6567488" y="3470275"/>
          <p14:tracePt t="58777" x="6577013" y="3451225"/>
          <p14:tracePt t="58790" x="6586538" y="3433763"/>
          <p14:tracePt t="58829" x="6586538" y="3424238"/>
          <p14:tracePt t="58854" x="6596063" y="3406775"/>
          <p14:tracePt t="58882" x="6596063" y="3397250"/>
          <p14:tracePt t="58895" x="6604000" y="3370263"/>
          <p14:tracePt t="58920" x="6604000" y="3360738"/>
          <p14:tracePt t="58944" x="6613525" y="3351213"/>
          <p14:tracePt t="58970" x="6623050" y="3333750"/>
          <p14:tracePt t="58998" x="6640513" y="3314700"/>
          <p14:tracePt t="59023" x="6650038" y="3305175"/>
          <p14:tracePt t="59061" x="6659563" y="3297238"/>
          <p14:tracePt t="59073" x="6669088" y="3278188"/>
          <p14:tracePt t="59089" x="6677025" y="3268663"/>
          <p14:tracePt t="59116" x="6677025" y="3251200"/>
          <p14:tracePt t="59142" x="6686550" y="3232150"/>
          <p14:tracePt t="59171" x="6713538" y="3205163"/>
          <p14:tracePt t="59184" x="6723063" y="3205163"/>
          <p14:tracePt t="59199" x="6732588" y="3195638"/>
          <p14:tracePt t="59212" x="6742113" y="3178175"/>
          <p14:tracePt t="59226" x="6750050" y="3159125"/>
          <p14:tracePt t="59252" x="6750050" y="3151188"/>
          <p14:tracePt t="59279" x="6759575" y="3132138"/>
          <p14:tracePt t="59290" x="6759575" y="3122613"/>
          <p14:tracePt t="59305" x="6769100" y="3122613"/>
          <p14:tracePt t="59333" x="6778625" y="3105150"/>
          <p14:tracePt t="59417" x="6786563" y="3095625"/>
          <p14:tracePt t="59418" x="6786563" y="3086100"/>
          <p14:tracePt t="59443" x="6786563" y="3078163"/>
          <p14:tracePt t="59472" x="6796088" y="3068638"/>
          <p14:tracePt t="122314" x="6796088" y="3078163"/>
          <p14:tracePt t="122325" x="6778625" y="3122613"/>
          <p14:tracePt t="122350" x="6732588" y="3205163"/>
          <p14:tracePt t="122361" x="6705600" y="3260725"/>
          <p14:tracePt t="122374" x="6696075" y="3297238"/>
          <p14:tracePt t="122387" x="6686550" y="3351213"/>
          <p14:tracePt t="122412" x="6640513" y="3460750"/>
          <p14:tracePt t="122424" x="6596063" y="3552825"/>
          <p14:tracePt t="122436" x="6567488" y="3597275"/>
          <p14:tracePt t="122460" x="6503988" y="3735388"/>
          <p14:tracePt t="122472" x="6457950" y="3844925"/>
          <p14:tracePt t="122486" x="6430963" y="3908425"/>
          <p14:tracePt t="122500" x="6367463" y="4017963"/>
          <p14:tracePt t="122514" x="6330950" y="4073525"/>
          <p14:tracePt t="122539" x="6192838" y="4264025"/>
          <p14:tracePt t="122552" x="6119813" y="4373563"/>
          <p14:tracePt t="122566" x="6083300" y="4446588"/>
          <p14:tracePt t="122580" x="6002338" y="4575175"/>
          <p14:tracePt t="122593" x="5929313" y="4657725"/>
          <p14:tracePt t="122607" x="5818188" y="4830763"/>
          <p14:tracePt t="122634" x="5562600" y="5186363"/>
          <p14:tracePt t="122659" x="5435600" y="5378450"/>
          <p14:tracePt t="122685" x="5233988" y="5689600"/>
          <p14:tracePt t="122711" x="5124450" y="5872163"/>
          <p14:tracePt t="122736" x="5087938" y="5918200"/>
          <p14:tracePt t="122749" x="5078413" y="5945188"/>
          <p14:tracePt t="122777" x="5070475" y="5954713"/>
          <p14:tracePt t="122815" x="5060950" y="5962650"/>
          <p14:tracePt t="122825" x="5041900" y="5972175"/>
          <p14:tracePt t="122852" x="5014913" y="6008688"/>
          <p14:tracePt t="122879" x="4968875" y="6064250"/>
          <p14:tracePt t="122890" x="4941888" y="6072188"/>
          <p14:tracePt t="122965" x="4932363" y="6072188"/>
          <p14:tracePt t="122990" x="4878388" y="6045200"/>
          <p14:tracePt t="123003" x="4841875" y="6008688"/>
          <p14:tracePt t="123014" x="4805363" y="5972175"/>
          <p14:tracePt t="123028" x="4786313" y="5962650"/>
          <p14:tracePt t="123054" x="4713288" y="5899150"/>
          <p14:tracePt t="123066" x="4695825" y="5881688"/>
          <p14:tracePt t="123080" x="4676775" y="5862638"/>
          <p14:tracePt t="123093" x="4613275" y="5826125"/>
          <p14:tracePt t="123107" x="4603750" y="5826125"/>
          <p14:tracePt t="123133" x="4549775" y="5789613"/>
          <p14:tracePt t="123157" x="4503738" y="5762625"/>
          <p14:tracePt t="123170" x="4484688" y="5753100"/>
          <p14:tracePt t="123185" x="4421188" y="5734050"/>
          <p14:tracePt t="123209" x="4311650" y="5716588"/>
          <p14:tracePt t="123221" x="4265613" y="5716588"/>
          <p14:tracePt t="123235" x="4229100" y="5716588"/>
          <p14:tracePt t="123248" x="4156075" y="5707063"/>
          <p14:tracePt t="123272" x="4073525" y="5697538"/>
          <p14:tracePt t="123296" x="3983038" y="5697538"/>
          <p14:tracePt t="123321" x="3919538" y="5689600"/>
          <p14:tracePt t="123321" x="3900488" y="5689600"/>
          <p14:tracePt t="123347" x="3873500" y="5689600"/>
          <p14:tracePt t="123358" x="3854450" y="5689600"/>
          <p14:tracePt t="123372" x="3846513" y="5689600"/>
          <p14:tracePt t="123384" x="3827463" y="5689600"/>
          <p14:tracePt t="123410" x="3763963" y="5689600"/>
          <p14:tracePt t="123422" x="3727450" y="5689600"/>
          <p14:tracePt t="123435" x="3671888" y="5689600"/>
          <p14:tracePt t="123462" x="3608388" y="5707063"/>
          <p14:tracePt t="123489" x="3571875" y="5716588"/>
          <p14:tracePt t="123502" x="3535363" y="5726113"/>
          <p14:tracePt t="123517" x="3525838" y="5734050"/>
          <p14:tracePt t="123529" x="3516313" y="5743575"/>
          <p14:tracePt t="123529" x="3508375" y="5743575"/>
          <p14:tracePt t="123543" x="3489325" y="5753100"/>
          <p14:tracePt t="123555" x="3471863" y="5762625"/>
          <p14:tracePt t="123581" x="3416300" y="5799138"/>
          <p14:tracePt t="123594" x="3398838" y="5807075"/>
          <p14:tracePt t="123607" x="3379788" y="5816600"/>
          <p14:tracePt t="123634" x="3343275" y="5843588"/>
          <p14:tracePt t="123662" x="3316288" y="5872163"/>
          <p14:tracePt t="123688" x="3297238" y="5918200"/>
          <p14:tracePt t="123702" x="3289300" y="5962650"/>
          <p14:tracePt t="123715" x="3289300" y="5991225"/>
          <p14:tracePt t="123742" x="3279775" y="6091238"/>
          <p14:tracePt t="123767" x="3270250" y="6181725"/>
          <p14:tracePt t="123781" x="3270250" y="6200775"/>
          <p14:tracePt t="123781" x="3270250" y="6227763"/>
          <p14:tracePt t="123794" x="3270250" y="6246813"/>
          <p14:tracePt t="123806" x="3270250" y="6283325"/>
          <p14:tracePt t="123832" x="3270250" y="6337300"/>
          <p14:tracePt t="123844" x="3270250" y="6356350"/>
          <p14:tracePt t="123857" x="3279775" y="6392863"/>
          <p14:tracePt t="123885" x="3297238" y="6446838"/>
          <p14:tracePt t="123913" x="3325813" y="6483350"/>
          <p14:tracePt t="123938" x="3343275" y="6510338"/>
          <p14:tracePt t="123954" x="3362325" y="6529388"/>
          <p14:tracePt t="123969" x="3389313" y="6546850"/>
          <p14:tracePt t="123982" x="3416300" y="6575425"/>
          <p14:tracePt t="123994" x="3452813" y="6592888"/>
          <p14:tracePt t="124021" x="3544888" y="6619875"/>
          <p14:tracePt t="124048" x="3625850" y="6638925"/>
          <p14:tracePt t="124060" x="3698875" y="6656388"/>
          <p14:tracePt t="124074" x="3763963" y="6665913"/>
          <p14:tracePt t="124100" x="3817938" y="6665913"/>
          <p14:tracePt t="124113" x="3883025" y="6675438"/>
          <p14:tracePt t="124126" x="3946525" y="6675438"/>
          <p14:tracePt t="124139" x="4000500" y="6675438"/>
          <p14:tracePt t="124152" x="4029075" y="6675438"/>
          <p14:tracePt t="124166" x="4046538" y="6675438"/>
          <p14:tracePt t="124194" x="4183063" y="6675438"/>
          <p14:tracePt t="124221" x="4338638" y="6675438"/>
          <p14:tracePt t="124233" x="4367213" y="6675438"/>
          <p14:tracePt t="124248" x="4430713" y="6665913"/>
          <p14:tracePt t="124273" x="4513263" y="6656388"/>
          <p14:tracePt t="124301" x="4622800" y="6648450"/>
          <p14:tracePt t="124327" x="4686300" y="6629400"/>
          <p14:tracePt t="124339" x="4695825" y="6629400"/>
          <p14:tracePt t="124354" x="4732338" y="6619875"/>
          <p14:tracePt t="124381" x="4768850" y="6592888"/>
          <p14:tracePt t="124392" x="4776788" y="6592888"/>
          <p14:tracePt t="124407" x="4805363" y="6565900"/>
          <p14:tracePt t="124420" x="4813300" y="6556375"/>
          <p14:tracePt t="124435" x="4832350" y="6529388"/>
          <p14:tracePt t="124446" x="4851400" y="6492875"/>
          <p14:tracePt t="124470" x="4859338" y="6456363"/>
          <p14:tracePt t="124483" x="4859338" y="6429375"/>
          <p14:tracePt t="124497" x="4859338" y="6373813"/>
          <p14:tracePt t="124521" x="4859338" y="6327775"/>
          <p14:tracePt t="124550" x="4851400" y="6254750"/>
          <p14:tracePt t="124563" x="4841875" y="6191250"/>
          <p14:tracePt t="124577" x="4841875" y="6154738"/>
          <p14:tracePt t="124590" x="4841875" y="6118225"/>
          <p14:tracePt t="124604" x="4822825" y="6081713"/>
          <p14:tracePt t="124631" x="4813300" y="6027738"/>
          <p14:tracePt t="124657" x="4805363" y="5972175"/>
          <p14:tracePt t="124670" x="4786313" y="5935663"/>
          <p14:tracePt t="124684" x="4776788" y="5918200"/>
          <p14:tracePt t="124696" x="4768850" y="5899150"/>
          <p14:tracePt t="124722" x="4749800" y="5853113"/>
          <p14:tracePt t="124749" x="4732338" y="5799138"/>
          <p14:tracePt t="124761" x="4722813" y="5789613"/>
          <p14:tracePt t="124774" x="4722813" y="5780088"/>
          <p14:tracePt t="124802" x="4703763" y="5762625"/>
          <p14:tracePt t="124827" x="4695825" y="5753100"/>
          <p14:tracePt t="124855" x="4686300" y="5743575"/>
          <p14:tracePt t="124883" x="4659313" y="5734050"/>
          <p14:tracePt t="124909" x="4613275" y="5707063"/>
          <p14:tracePt t="124921" x="4594225" y="5697538"/>
          <p14:tracePt t="124935" x="4576763" y="5697538"/>
          <p14:tracePt t="124947" x="4557713" y="5697538"/>
          <p14:tracePt t="124962" x="4540250" y="5689600"/>
          <p14:tracePt t="124973" x="4513263" y="5689600"/>
          <p14:tracePt t="124999" x="4457700" y="5689600"/>
          <p14:tracePt t="125012" x="4411663" y="5689600"/>
          <p14:tracePt t="125024" x="4367213" y="5689600"/>
          <p14:tracePt t="125050" x="4265613" y="5689600"/>
          <p14:tracePt t="125063" x="4183063" y="5689600"/>
          <p14:tracePt t="125077" x="4119563" y="5689600"/>
          <p14:tracePt t="125089" x="4037013" y="5689600"/>
          <p14:tracePt t="125103" x="3956050" y="5689600"/>
          <p14:tracePt t="125117" x="3883025" y="5689600"/>
          <p14:tracePt t="125144" x="3817938" y="5689600"/>
          <p14:tracePt t="125168" x="3781425" y="5689600"/>
          <p14:tracePt t="125183" x="3773488" y="5689600"/>
          <p14:tracePt t="125222" x="3763963" y="5689600"/>
          <p14:tracePt t="125249" x="3735388" y="5689600"/>
          <p14:tracePt t="125262" x="3717925" y="5689600"/>
          <p14:tracePt t="125275" x="3708400" y="5689600"/>
          <p14:tracePt t="125302" x="3698875" y="5689600"/>
          <p14:tracePt t="125326" x="3662363" y="5689600"/>
          <p14:tracePt t="125338" x="3654425" y="5689600"/>
          <p14:tracePt t="125352" x="3644900" y="5689600"/>
          <p14:tracePt t="125365" x="3635375" y="5697538"/>
          <p14:tracePt t="125391" x="3598863" y="5726113"/>
          <p14:tracePt t="125403" x="3571875" y="5743575"/>
          <p14:tracePt t="125417" x="3562350" y="5743575"/>
          <p14:tracePt t="125442" x="3525838" y="5780088"/>
          <p14:tracePt t="125468" x="3489325" y="5816600"/>
          <p14:tracePt t="125482" x="3489325" y="5826125"/>
          <p14:tracePt t="125496" x="3471863" y="5853113"/>
          <p14:tracePt t="125509" x="3462338" y="5862638"/>
          <p14:tracePt t="125523" x="3462338" y="5872163"/>
          <p14:tracePt t="125550" x="3462338" y="5918200"/>
          <p14:tracePt t="125563" x="3462338" y="5954713"/>
          <p14:tracePt t="125576" x="3452813" y="5972175"/>
          <p14:tracePt t="125589" x="3452813" y="6008688"/>
          <p14:tracePt t="125604" x="3452813" y="6035675"/>
          <p14:tracePt t="125617" x="3443288" y="6091238"/>
          <p14:tracePt t="125643" x="3443288" y="6200775"/>
          <p14:tracePt t="125669" x="3443288" y="6227763"/>
          <p14:tracePt t="125682" x="3443288" y="6254750"/>
          <p14:tracePt t="125696" x="3452813" y="6283325"/>
          <p14:tracePt t="125723" x="3452813" y="6310313"/>
          <p14:tracePt t="125750" x="3462338" y="6337300"/>
          <p14:tracePt t="125762" x="3479800" y="6373813"/>
          <p14:tracePt t="125776" x="3489325" y="6400800"/>
          <p14:tracePt t="125803" x="3508375" y="6446838"/>
          <p14:tracePt t="125829" x="3535363" y="6492875"/>
          <p14:tracePt t="125841" x="3562350" y="6519863"/>
          <p14:tracePt t="125855" x="3571875" y="6538913"/>
          <p14:tracePt t="125868" x="3589338" y="6538913"/>
          <p14:tracePt t="125883" x="3608388" y="6546850"/>
          <p14:tracePt t="125894" x="3625850" y="6546850"/>
          <p14:tracePt t="125918" x="3690938" y="6565900"/>
          <p14:tracePt t="125932" x="3717925" y="6565900"/>
          <p14:tracePt t="125944" x="3735388" y="6565900"/>
          <p14:tracePt t="125970" x="3846513" y="6575425"/>
          <p14:tracePt t="125982" x="3919538" y="6575425"/>
          <p14:tracePt t="125995" x="3946525" y="6583363"/>
          <p14:tracePt t="126007" x="3973513" y="6583363"/>
          <p14:tracePt t="126033" x="4102100" y="6583363"/>
          <p14:tracePt t="126045" x="4146550" y="6583363"/>
          <p14:tracePt t="126064" x="4192588" y="6583363"/>
          <p14:tracePt t="126077" x="4256088" y="6583363"/>
          <p14:tracePt t="126090" x="4284663" y="6583363"/>
          <p14:tracePt t="126103" x="4302125" y="6583363"/>
          <p14:tracePt t="126118" x="4357688" y="6575425"/>
          <p14:tracePt t="126143" x="4457700" y="6556375"/>
          <p14:tracePt t="126168" x="4513263" y="6538913"/>
          <p14:tracePt t="126181" x="4557713" y="6519863"/>
          <p14:tracePt t="126195" x="4613275" y="6492875"/>
          <p14:tracePt t="126219" x="4667250" y="6456363"/>
          <p14:tracePt t="126233" x="4686300" y="6446838"/>
          <p14:tracePt t="126233" x="4695825" y="6437313"/>
          <p14:tracePt t="126247" x="4713288" y="6419850"/>
          <p14:tracePt t="126259" x="4740275" y="6400800"/>
          <p14:tracePt t="126272" x="4749800" y="6383338"/>
          <p14:tracePt t="126284" x="4759325" y="6364288"/>
          <p14:tracePt t="126311" x="4805363" y="6310313"/>
          <p14:tracePt t="126321" x="4832350" y="6283325"/>
          <p14:tracePt t="126335" x="4841875" y="6254750"/>
          <p14:tracePt t="126361" x="4878388" y="6200775"/>
          <p14:tracePt t="126361" x="4878388" y="6181725"/>
          <p14:tracePt t="126385" x="4914900" y="6100763"/>
          <p14:tracePt t="126398" x="4932363" y="6064250"/>
          <p14:tracePt t="126412" x="4941888" y="6027738"/>
          <p14:tracePt t="126439" x="4951413" y="5991225"/>
          <p14:tracePt t="126451" x="4951413" y="5954713"/>
          <p14:tracePt t="126465" x="4960938" y="5926138"/>
          <p14:tracePt t="126476" x="4960938" y="5918200"/>
          <p14:tracePt t="126500" x="4960938" y="5908675"/>
          <p14:tracePt t="142190" x="5005388" y="5899150"/>
          <p14:tracePt t="142202" x="5033963" y="5889625"/>
          <p14:tracePt t="142203" x="5070475" y="5881688"/>
          <p14:tracePt t="142217" x="5114925" y="5872163"/>
          <p14:tracePt t="142243" x="5289550" y="5853113"/>
          <p14:tracePt t="142270" x="5489575" y="5843588"/>
          <p14:tracePt t="142283" x="5572125" y="5835650"/>
          <p14:tracePt t="142297" x="5618163" y="5835650"/>
          <p14:tracePt t="142321" x="5745163" y="5835650"/>
          <p14:tracePt t="142350" x="5956300" y="5826125"/>
          <p14:tracePt t="142364" x="6038850" y="5826125"/>
          <p14:tracePt t="142378" x="6075363" y="5826125"/>
          <p14:tracePt t="142390" x="6102350" y="5826125"/>
          <p14:tracePt t="142404" x="6138863" y="5826125"/>
          <p14:tracePt t="142431" x="6248400" y="5835650"/>
          <p14:tracePt t="142443" x="6302375" y="5835650"/>
          <p14:tracePt t="142456" x="6321425" y="5835650"/>
          <p14:tracePt t="142470" x="6384925" y="5843588"/>
          <p14:tracePt t="142485" x="6457950" y="5843588"/>
          <p14:tracePt t="142498" x="6530975" y="5862638"/>
          <p14:tracePt t="142512" x="6586538" y="5872163"/>
          <p14:tracePt t="142525" x="6696075" y="5889625"/>
          <p14:tracePt t="142552" x="6842125" y="5918200"/>
          <p14:tracePt t="142564" x="6878638" y="5918200"/>
          <p14:tracePt t="142579" x="6969125" y="5926138"/>
          <p14:tracePt t="142591" x="7088188" y="5954713"/>
          <p14:tracePt t="142605" x="7189788" y="5962650"/>
          <p14:tracePt t="142623" x="7270750" y="5972175"/>
          <p14:tracePt t="142637" x="7372350" y="5972175"/>
          <p14:tracePt t="142663" x="7508875" y="5981700"/>
          <p14:tracePt t="142687" x="7654925" y="6008688"/>
          <p14:tracePt t="142715" x="7820025" y="6027738"/>
          <p14:tracePt t="142740" x="7864475" y="6035675"/>
          <p14:tracePt t="142753" x="7910513" y="6035675"/>
          <p14:tracePt t="142767" x="7956550" y="6045200"/>
          <p14:tracePt t="142779" x="7993063" y="6054725"/>
          <p14:tracePt t="142793" x="8020050" y="6054725"/>
          <p14:tracePt t="142818" x="8066088" y="6072188"/>
          <p14:tracePt t="142830" x="8102600" y="6081713"/>
          <p14:tracePt t="142846" x="8129588" y="6091238"/>
          <p14:tracePt t="142857" x="8139113" y="6091238"/>
          <p14:tracePt t="142871" x="8148638" y="6100763"/>
          <p14:tracePt t="142884" x="8148638" y="6108700"/>
          <p14:tracePt t="142911" x="8185150" y="6145213"/>
          <p14:tracePt t="142938" x="8212138" y="6173788"/>
          <p14:tracePt t="142952" x="8221663" y="6191250"/>
          <p14:tracePt t="142966" x="8231188" y="6210300"/>
          <p14:tracePt t="142992" x="8248650" y="6264275"/>
          <p14:tracePt t="143019" x="8267700" y="6319838"/>
          <p14:tracePt t="143033" x="8285163" y="6346825"/>
          <p14:tracePt t="143046" x="8285163" y="6356350"/>
          <p14:tracePt t="143059" x="8285163" y="6373813"/>
          <p14:tracePt t="143072" x="8294688" y="6400800"/>
          <p14:tracePt t="143101" x="8312150" y="6456363"/>
          <p14:tracePt t="143129" x="8312150" y="6492875"/>
          <p14:tracePt t="143141" x="8312150" y="6502400"/>
          <p14:tracePt t="143154" x="8321675" y="6519863"/>
          <p14:tracePt t="143164" x="8321675" y="6529388"/>
          <p14:tracePt t="143188" x="8331200" y="6556375"/>
          <p14:tracePt t="143464" x="8340725" y="6538913"/>
          <p14:tracePt t="143488" x="8367713" y="6492875"/>
          <p14:tracePt t="143489" x="8377238" y="6473825"/>
          <p14:tracePt t="143502" x="8385175" y="6465888"/>
          <p14:tracePt t="143515" x="8394700" y="6437313"/>
          <p14:tracePt t="143526" x="8404225" y="6410325"/>
          <p14:tracePt t="143552" x="8413750" y="6392863"/>
          <p14:tracePt t="143578" x="8431213" y="6327775"/>
          <p14:tracePt t="143605" x="8440738" y="6310313"/>
          <p14:tracePt t="143632" x="8458200" y="6291263"/>
          <p14:tracePt t="143657" x="8467725" y="6283325"/>
          <p14:tracePt t="143671" x="8486775" y="6264275"/>
          <p14:tracePt t="143685" x="8494713" y="6254750"/>
          <p14:tracePt t="143698" x="8504238" y="6246813"/>
          <p14:tracePt t="143714" x="8523288" y="6227763"/>
          <p14:tracePt t="143752" x="8531225" y="6227763"/>
          <p14:tracePt t="143803" x="8540750" y="6227763"/>
          <p14:tracePt t="153273" x="8550275" y="6227763"/>
          <p14:tracePt t="153299" x="8650288" y="6210300"/>
          <p14:tracePt t="153312" x="8686800" y="6210300"/>
          <p14:tracePt t="153324" x="8824913" y="619125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DE1CD-2059-42F4-9E4A-B3AA97667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Pitanja?</a:t>
            </a:r>
            <a:endParaRPr lang="en-US" sz="36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FF4E1-55D0-4646-836B-CF7E6BC0F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2087563"/>
          </a:xfrm>
        </p:spPr>
        <p:txBody>
          <a:bodyPr/>
          <a:lstStyle/>
          <a:p>
            <a:pPr marL="0" indent="0" algn="ctr">
              <a:buNone/>
            </a:pPr>
            <a:r>
              <a:rPr lang="sr-Latn-RS" dirty="0"/>
              <a:t>Konsultacije:</a:t>
            </a:r>
          </a:p>
          <a:p>
            <a:pPr marL="0" indent="0" algn="ctr">
              <a:buNone/>
            </a:pPr>
            <a:r>
              <a:rPr lang="sr-Latn-RS" dirty="0"/>
              <a:t>četvrtak, 14h</a:t>
            </a:r>
          </a:p>
          <a:p>
            <a:pPr marL="0" indent="0" algn="ctr">
              <a:buNone/>
            </a:pPr>
            <a:r>
              <a:rPr lang="en-US" dirty="0">
                <a:hlinkClick r:id="rId4"/>
              </a:rPr>
              <a:t>https://join.skype.com/izhIHjuIuNDb</a:t>
            </a:r>
            <a:endParaRPr lang="sr-Latn-R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5D758F-FE53-4A27-A2FD-8A9CDDB60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C78E9-226B-46FE-B767-46840DE2BE9F}" type="slidenum">
              <a:rPr lang="en-US" smtClean="0"/>
              <a:t>21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580DB7-6429-4920-8134-80B484CD1142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A82C77A-FEE0-4801-941A-7C74C49DD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8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85"/>
    </mc:Choice>
    <mc:Fallback xmlns="">
      <p:transition spd="slow" advTm="16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sr-Latn-R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Eksperimentalne greške</a:t>
            </a:r>
            <a:endParaRPr lang="en-US" sz="36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8865" y="3237587"/>
            <a:ext cx="2092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Greška = odstupanje izmerene vrednosti od stvarne vrednosti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DF28C-699C-4BD3-B0C9-8EB225C0E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94BF1C-D908-451F-B736-1C64CA90D298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BADD2126-2A9B-4AB2-99D4-E5655ED9C1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6768131"/>
              </p:ext>
            </p:extLst>
          </p:nvPr>
        </p:nvGraphicFramePr>
        <p:xfrm>
          <a:off x="2333625" y="1175487"/>
          <a:ext cx="4476750" cy="297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Arrow: Right 14">
            <a:extLst>
              <a:ext uri="{FF2B5EF4-FFF2-40B4-BE49-F238E27FC236}">
                <a16:creationId xmlns:a16="http://schemas.microsoft.com/office/drawing/2014/main" id="{7DE6CF9D-7E24-4438-8D21-3679F2A14920}"/>
              </a:ext>
            </a:extLst>
          </p:cNvPr>
          <p:cNvSpPr/>
          <p:nvPr/>
        </p:nvSpPr>
        <p:spPr>
          <a:xfrm>
            <a:off x="838200" y="1204968"/>
            <a:ext cx="1591733" cy="606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/>
              <a:t>TAČNOST</a:t>
            </a:r>
            <a:endParaRPr lang="en-US" sz="2000" b="1" dirty="0"/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6921D4F2-BA27-4725-BF53-DEF4D0C21470}"/>
              </a:ext>
            </a:extLst>
          </p:cNvPr>
          <p:cNvSpPr/>
          <p:nvPr/>
        </p:nvSpPr>
        <p:spPr>
          <a:xfrm>
            <a:off x="6611917" y="1204968"/>
            <a:ext cx="1693883" cy="6069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/>
              <a:t>PRECIZNOST</a:t>
            </a:r>
            <a:endParaRPr lang="en-US" sz="20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EDD754-320D-493C-84E8-305E337F12E6}"/>
              </a:ext>
            </a:extLst>
          </p:cNvPr>
          <p:cNvGrpSpPr/>
          <p:nvPr/>
        </p:nvGrpSpPr>
        <p:grpSpPr>
          <a:xfrm>
            <a:off x="408233" y="4355765"/>
            <a:ext cx="8236492" cy="2332114"/>
            <a:chOff x="408233" y="4355765"/>
            <a:chExt cx="8236492" cy="23321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AB51224-B16E-45D8-89DE-2487FBA09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1717" y="4355765"/>
              <a:ext cx="7629525" cy="227647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76FBAC6-64EB-41D8-8599-58C035CA1666}"/>
                </a:ext>
              </a:extLst>
            </p:cNvPr>
            <p:cNvSpPr txBox="1"/>
            <p:nvPr/>
          </p:nvSpPr>
          <p:spPr>
            <a:xfrm>
              <a:off x="408233" y="6103104"/>
              <a:ext cx="823649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1600" dirty="0"/>
                <a:t>Slučajna:                 mala                              velika                            velika                           mala</a:t>
              </a:r>
            </a:p>
            <a:p>
              <a:r>
                <a:rPr lang="sr-Latn-RS" sz="1600" dirty="0"/>
                <a:t>Sistematska:          velika                              mala                             velika                           mala</a:t>
              </a:r>
              <a:endParaRPr lang="en-US" sz="1600" dirty="0"/>
            </a:p>
          </p:txBody>
        </p:sp>
      </p:grp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4C18DCC-7339-43D0-8B38-8FADFCF6A1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382"/>
    </mc:Choice>
    <mc:Fallback xmlns="">
      <p:transition spd="slow" advTm="189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3421"/>
            <a:ext cx="8229600" cy="1143000"/>
          </a:xfrm>
        </p:spPr>
        <p:txBody>
          <a:bodyPr>
            <a:noAutofit/>
          </a:bodyPr>
          <a:lstStyle/>
          <a:p>
            <a:r>
              <a:rPr lang="sr-Latn-R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Eksperimentalne greške:</a:t>
            </a:r>
            <a:br>
              <a:rPr lang="sr-Latn-R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sr-Latn-R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međusobni odnos slučajne i sistematske greške</a:t>
            </a:r>
            <a:endParaRPr lang="en-US" sz="28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2417" y="1478565"/>
            <a:ext cx="1598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sr-Latn-RS" dirty="0"/>
              <a:t>ačna vrednost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15D8B91-C6EC-4A3C-8116-7052A01DA081}"/>
              </a:ext>
            </a:extLst>
          </p:cNvPr>
          <p:cNvGrpSpPr/>
          <p:nvPr/>
        </p:nvGrpSpPr>
        <p:grpSpPr>
          <a:xfrm>
            <a:off x="419100" y="3171106"/>
            <a:ext cx="3848100" cy="612775"/>
            <a:chOff x="1066800" y="2894013"/>
            <a:chExt cx="4800600" cy="612775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066800" y="3124200"/>
              <a:ext cx="48006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1905000" y="3124200"/>
              <a:ext cx="3048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4876800" y="3124200"/>
              <a:ext cx="3048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3276600" y="3124200"/>
              <a:ext cx="304800" cy="1588"/>
            </a:xfrm>
            <a:prstGeom prst="line">
              <a:avLst/>
            </a:prstGeom>
            <a:ln w="50800">
              <a:solidFill>
                <a:srgbClr val="FF98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3429000" y="3505033"/>
              <a:ext cx="1600200" cy="175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3048794" y="3124200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3124994" y="3123406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3199209" y="3121819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277394" y="3123406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3353594" y="3123406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B53478-79AC-4A08-9FDC-1AFD1FF57BC6}"/>
              </a:ext>
            </a:extLst>
          </p:cNvPr>
          <p:cNvGrpSpPr/>
          <p:nvPr/>
        </p:nvGrpSpPr>
        <p:grpSpPr>
          <a:xfrm>
            <a:off x="4829711" y="2866306"/>
            <a:ext cx="3839072" cy="763588"/>
            <a:chOff x="1066800" y="5638006"/>
            <a:chExt cx="4800600" cy="763588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066800" y="6171406"/>
              <a:ext cx="48006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3734594" y="5789612"/>
              <a:ext cx="3048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4191794" y="5789612"/>
              <a:ext cx="3048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3276600" y="6171406"/>
              <a:ext cx="304800" cy="1588"/>
            </a:xfrm>
            <a:prstGeom prst="line">
              <a:avLst/>
            </a:prstGeom>
            <a:ln w="50800">
              <a:solidFill>
                <a:srgbClr val="FF98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3886200" y="5790406"/>
              <a:ext cx="4572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3201194" y="6094412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5400000">
              <a:off x="3505994" y="6094412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3810794" y="6094412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>
              <a:off x="4344194" y="6171406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>
              <a:off x="4115594" y="6171406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4267994" y="6095206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4191794" y="6171406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5400000">
              <a:off x="2972594" y="6095206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rot="5400000">
              <a:off x="1981994" y="6171406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>
              <a:off x="1829594" y="6171406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5400000">
              <a:off x="2362994" y="6171406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5400000">
              <a:off x="3277394" y="6095206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5400000">
              <a:off x="3582194" y="6095206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5400000">
              <a:off x="2286794" y="6171406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5400000">
              <a:off x="2134394" y="6171406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rot="5400000">
              <a:off x="2439194" y="6171406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rot="5400000">
              <a:off x="3734594" y="6172200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rot="5400000">
              <a:off x="3505994" y="6172200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rot="5400000">
              <a:off x="3658394" y="6096000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rot="5400000">
              <a:off x="3963194" y="6096000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2667794" y="6172200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5400000">
              <a:off x="2972594" y="6172200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rot="5400000">
              <a:off x="2515394" y="6172200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rot="5400000">
              <a:off x="2820194" y="6172200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rot="5400000">
              <a:off x="3353594" y="6172200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rot="5400000">
              <a:off x="3886994" y="6172200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rot="5400000">
              <a:off x="3201194" y="6170612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rot="5400000">
              <a:off x="3810794" y="6171406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rot="5400000">
              <a:off x="3582194" y="6171406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rot="5400000">
              <a:off x="3734594" y="6095206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rot="5400000">
              <a:off x="4039394" y="6095206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rot="5400000">
              <a:off x="3658394" y="6171406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rot="5400000">
              <a:off x="2743994" y="6171406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rot="5400000">
              <a:off x="3048794" y="6171406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rot="5400000">
              <a:off x="2591594" y="6171406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rot="5400000">
              <a:off x="2896394" y="6171406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rot="5400000">
              <a:off x="3277394" y="6171406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rot="5400000">
              <a:off x="3124994" y="6171406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rot="5400000">
              <a:off x="3429794" y="6171406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rot="5400000">
              <a:off x="3963194" y="6171406"/>
              <a:ext cx="457200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4" name="Rectangle 143">
            <a:extLst>
              <a:ext uri="{FF2B5EF4-FFF2-40B4-BE49-F238E27FC236}">
                <a16:creationId xmlns:a16="http://schemas.microsoft.com/office/drawing/2014/main" id="{7FECA058-EDD7-45E2-AC83-FC2993EBC713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7E9615F4-D679-47B1-8605-093E42A216E5}"/>
              </a:ext>
            </a:extLst>
          </p:cNvPr>
          <p:cNvCxnSpPr/>
          <p:nvPr/>
        </p:nvCxnSpPr>
        <p:spPr>
          <a:xfrm rot="5400000">
            <a:off x="367889" y="1681529"/>
            <a:ext cx="304800" cy="1588"/>
          </a:xfrm>
          <a:prstGeom prst="line">
            <a:avLst/>
          </a:prstGeom>
          <a:ln w="50800">
            <a:solidFill>
              <a:srgbClr val="FF98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C55B762D-BC73-454D-B34E-7F66F3B5D20A}"/>
              </a:ext>
            </a:extLst>
          </p:cNvPr>
          <p:cNvCxnSpPr/>
          <p:nvPr/>
        </p:nvCxnSpPr>
        <p:spPr>
          <a:xfrm rot="5400000">
            <a:off x="291689" y="2165022"/>
            <a:ext cx="457200" cy="158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F3B6DF1B-9FFF-46EE-9CFE-5C27A1F7A18B}"/>
              </a:ext>
            </a:extLst>
          </p:cNvPr>
          <p:cNvSpPr txBox="1"/>
          <p:nvPr/>
        </p:nvSpPr>
        <p:spPr>
          <a:xfrm>
            <a:off x="812417" y="1969443"/>
            <a:ext cx="309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/>
              <a:t>Rezultat pojedinačnog merenja</a:t>
            </a:r>
            <a:endParaRPr lang="en-US" dirty="0"/>
          </a:p>
        </p:txBody>
      </p: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CC2D01F0-479D-4974-873F-C132EC30C293}"/>
              </a:ext>
            </a:extLst>
          </p:cNvPr>
          <p:cNvCxnSpPr/>
          <p:nvPr/>
        </p:nvCxnSpPr>
        <p:spPr>
          <a:xfrm>
            <a:off x="290895" y="2564202"/>
            <a:ext cx="457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991F874-E8BB-4556-B404-AEB8F24CF52D}"/>
              </a:ext>
            </a:extLst>
          </p:cNvPr>
          <p:cNvSpPr/>
          <p:nvPr/>
        </p:nvSpPr>
        <p:spPr>
          <a:xfrm>
            <a:off x="812417" y="239657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S</a:t>
            </a:r>
            <a:r>
              <a:rPr lang="sr-Latn-RS" dirty="0"/>
              <a:t>istematska greška (podeok skale instrumenta)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672D6A-B161-41B2-9D81-8BAC76B2625E}"/>
              </a:ext>
            </a:extLst>
          </p:cNvPr>
          <p:cNvSpPr txBox="1"/>
          <p:nvPr/>
        </p:nvSpPr>
        <p:spPr>
          <a:xfrm>
            <a:off x="342447" y="2928777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/>
              <a:t>a)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5CF8AC03-7C6C-4DF3-B132-97F9A9751289}"/>
              </a:ext>
            </a:extLst>
          </p:cNvPr>
          <p:cNvSpPr txBox="1"/>
          <p:nvPr/>
        </p:nvSpPr>
        <p:spPr>
          <a:xfrm>
            <a:off x="4790789" y="2928777"/>
            <a:ext cx="47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95B826-7333-4946-A5EE-8E78D7829FDB}"/>
              </a:ext>
            </a:extLst>
          </p:cNvPr>
          <p:cNvSpPr txBox="1"/>
          <p:nvPr/>
        </p:nvSpPr>
        <p:spPr>
          <a:xfrm>
            <a:off x="444391" y="3989270"/>
            <a:ext cx="38430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/>
              <a:t>Dominira sistematska greška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/>
              <a:t>Merenja niske tačnosti i male osetljivosti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/>
              <a:t>Ponavljanje merenja daje praktično iste rezultate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/>
              <a:t>Fluktuacija rezultata je unutar moći razlaganja </a:t>
            </a:r>
            <a:endParaRPr lang="en-US" dirty="0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410CCFC1-A0E9-4FB4-B70C-35C897488EC5}"/>
              </a:ext>
            </a:extLst>
          </p:cNvPr>
          <p:cNvSpPr txBox="1"/>
          <p:nvPr/>
        </p:nvSpPr>
        <p:spPr>
          <a:xfrm>
            <a:off x="4858213" y="3994157"/>
            <a:ext cx="38430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/>
              <a:t>Dominira slučajna greška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/>
              <a:t>Merenja visoke tačnosti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/>
              <a:t>Ponavljanjem merenja dobijaju se vidno različiti rezultati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/>
              <a:t>Fluktuacija rezultata je vidljiva</a:t>
            </a:r>
          </a:p>
          <a:p>
            <a:r>
              <a:rPr lang="sr-Latn-RS" dirty="0"/>
              <a:t>     (nije unutar moći razlaganja)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C1B238-FE5A-488B-9CD1-36A398123378}"/>
              </a:ext>
            </a:extLst>
          </p:cNvPr>
          <p:cNvSpPr txBox="1"/>
          <p:nvPr/>
        </p:nvSpPr>
        <p:spPr>
          <a:xfrm>
            <a:off x="444391" y="6096000"/>
            <a:ext cx="8149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i="1" dirty="0">
                <a:solidFill>
                  <a:srgbClr val="0070C0"/>
                </a:solidFill>
              </a:rPr>
              <a:t>Kada su sistematska i slučajna greška uporedive, mogu se navoditi odvojeno ili kombinovati na određeni način</a:t>
            </a:r>
            <a:endParaRPr lang="en-US" b="1" i="1" dirty="0">
              <a:solidFill>
                <a:srgbClr val="0070C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91472B-486D-4CC4-B98C-1F25356B0BFC}"/>
              </a:ext>
            </a:extLst>
          </p:cNvPr>
          <p:cNvSpPr/>
          <p:nvPr/>
        </p:nvSpPr>
        <p:spPr>
          <a:xfrm>
            <a:off x="4110984" y="145381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i="1" dirty="0"/>
              <a:t>P</a:t>
            </a:r>
            <a:r>
              <a:rPr lang="sr-Latn-RS" i="1" dirty="0"/>
              <a:t>retpostavimo na dalje da smo </a:t>
            </a:r>
          </a:p>
          <a:p>
            <a:pPr algn="r"/>
            <a:r>
              <a:rPr lang="sr-Latn-RS" i="1" dirty="0"/>
              <a:t>eliminisali sve greške koje smo mogli</a:t>
            </a:r>
            <a:endParaRPr lang="en-US" i="1" dirty="0"/>
          </a:p>
        </p:txBody>
      </p:sp>
      <p:sp>
        <p:nvSpPr>
          <p:cNvPr id="74" name="Slide Number Placeholder 5">
            <a:extLst>
              <a:ext uri="{FF2B5EF4-FFF2-40B4-BE49-F238E27FC236}">
                <a16:creationId xmlns:a16="http://schemas.microsoft.com/office/drawing/2014/main" id="{1FFFB536-CDCD-4367-8B9C-6E6770781A44}"/>
              </a:ext>
            </a:extLst>
          </p:cNvPr>
          <p:cNvSpPr txBox="1">
            <a:spLocks/>
          </p:cNvSpPr>
          <p:nvPr/>
        </p:nvSpPr>
        <p:spPr>
          <a:xfrm>
            <a:off x="6934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6C78E9-226B-46FE-B767-46840DE2BE9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EF768295-19F2-4DB9-A800-E21F4D8722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62"/>
    </mc:Choice>
    <mc:Fallback xmlns="">
      <p:transition spd="slow" advTm="85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929" x="8778875" y="657225"/>
          <p14:tracePt t="35936" x="8513763" y="684213"/>
          <p14:tracePt t="35952" x="8212138" y="730250"/>
          <p14:tracePt t="35982" x="7754938" y="812800"/>
          <p14:tracePt t="36012" x="7097713" y="866775"/>
          <p14:tracePt t="36031" x="6796088" y="895350"/>
          <p14:tracePt t="36032" x="6650038" y="912813"/>
          <p14:tracePt t="36046" x="6494463" y="931863"/>
          <p14:tracePt t="36062" x="6229350" y="958850"/>
          <p14:tracePt t="36080" x="5827713" y="1022350"/>
          <p14:tracePt t="36095" x="5545138" y="1050925"/>
          <p14:tracePt t="36112" x="5297488" y="1095375"/>
          <p14:tracePt t="36129" x="5070475" y="1150938"/>
          <p14:tracePt t="36146" x="4868863" y="1196975"/>
          <p14:tracePt t="36162" x="4676775" y="1233488"/>
          <p14:tracePt t="36178" x="4448175" y="1296988"/>
          <p14:tracePt t="36209" x="3946525" y="1406525"/>
          <p14:tracePt t="36232" x="3690938" y="1489075"/>
          <p14:tracePt t="36262" x="3233738" y="1662113"/>
          <p14:tracePt t="36282" x="3014663" y="1762125"/>
          <p14:tracePt t="36293" x="2832100" y="1844675"/>
          <p14:tracePt t="36312" x="2649538" y="1944688"/>
          <p14:tracePt t="36329" x="2484438" y="2027238"/>
          <p14:tracePt t="36345" x="2301875" y="2127250"/>
          <p14:tracePt t="36362" x="2119313" y="2228850"/>
          <p14:tracePt t="36379" x="1954213" y="2309813"/>
          <p14:tracePt t="36396" x="1800225" y="2374900"/>
          <p14:tracePt t="36412" x="1654175" y="2455863"/>
          <p14:tracePt t="36429" x="1506538" y="2520950"/>
          <p14:tracePt t="36433" x="1443038" y="2547938"/>
          <p14:tracePt t="36459" x="1270000" y="2620963"/>
          <p14:tracePt t="36463" x="1206500" y="2647950"/>
          <p14:tracePt t="36482" x="1077913" y="2693988"/>
          <p14:tracePt t="36494" x="1031875" y="2711450"/>
          <p14:tracePt t="36512" x="977900" y="2740025"/>
          <p14:tracePt t="36532" x="895350" y="2767013"/>
          <p14:tracePt t="36543" x="868363" y="2784475"/>
          <p14:tracePt t="36562" x="785813" y="2830513"/>
          <p14:tracePt t="36579" x="749300" y="2849563"/>
          <p14:tracePt t="36595" x="703263" y="2876550"/>
          <p14:tracePt t="36612" x="649288" y="2903538"/>
          <p14:tracePt t="36629" x="620713" y="2930525"/>
          <p14:tracePt t="36645" x="584200" y="2968625"/>
          <p14:tracePt t="36662" x="566738" y="2976563"/>
          <p14:tracePt t="36679" x="539750" y="3005138"/>
          <p14:tracePt t="36710" x="501650" y="3022600"/>
          <p14:tracePt t="36732" x="501650" y="3032125"/>
          <p14:tracePt t="36743" x="484188" y="3049588"/>
          <p14:tracePt t="36762" x="465138" y="3059113"/>
          <p14:tracePt t="36782" x="457200" y="3068638"/>
          <p14:tracePt t="36812" x="447675" y="3078163"/>
          <p14:tracePt t="36843" x="438150" y="3105150"/>
          <p14:tracePt t="36862" x="420688" y="3141663"/>
          <p14:tracePt t="36882" x="411163" y="3151188"/>
          <p14:tracePt t="36912" x="384175" y="3187700"/>
          <p14:tracePt t="36929" x="365125" y="3214688"/>
          <p14:tracePt t="36959" x="347663" y="3232150"/>
          <p14:tracePt t="36992" x="347663" y="3241675"/>
          <p14:tracePt t="37043" x="338138" y="3251200"/>
          <p14:tracePt t="46126" x="355600" y="3278188"/>
          <p14:tracePt t="46146" x="401638" y="3305175"/>
          <p14:tracePt t="46151" x="474663" y="3351213"/>
          <p14:tracePt t="46179" x="501650" y="3360738"/>
          <p14:tracePt t="46180" x="520700" y="3370263"/>
          <p14:tracePt t="46212" x="576263" y="3387725"/>
          <p14:tracePt t="46234" x="593725" y="3397250"/>
          <p14:tracePt t="46244" x="612775" y="3406775"/>
          <p14:tracePt t="46262" x="639763" y="3414713"/>
          <p14:tracePt t="46284" x="676275" y="3424238"/>
          <p14:tracePt t="46294" x="685800" y="3433763"/>
          <p14:tracePt t="46313" x="703263" y="3443288"/>
          <p14:tracePt t="46329" x="739775" y="3460750"/>
          <p14:tracePt t="46346" x="766763" y="3470275"/>
          <p14:tracePt t="46377" x="803275" y="3487738"/>
          <p14:tracePt t="47493" x="831850" y="3497263"/>
          <p14:tracePt t="47513" x="868363" y="3524250"/>
          <p14:tracePt t="47527" x="904875" y="3533775"/>
          <p14:tracePt t="47547" x="941388" y="3552825"/>
          <p14:tracePt t="47563" x="985838" y="3579813"/>
          <p14:tracePt t="47580" x="1041400" y="3589338"/>
          <p14:tracePt t="47598" x="1104900" y="3616325"/>
          <p14:tracePt t="47603" x="1141413" y="3625850"/>
          <p14:tracePt t="47629" x="1187450" y="3633788"/>
          <p14:tracePt t="47629" x="1214438" y="3633788"/>
          <p14:tracePt t="47635" x="1233488" y="3643313"/>
          <p14:tracePt t="47662" x="1323975" y="3662363"/>
          <p14:tracePt t="47684" x="1433513" y="3662363"/>
          <p14:tracePt t="47701" x="1489075" y="3662363"/>
          <p14:tracePt t="47712" x="1535113" y="3662363"/>
          <p14:tracePt t="47734" x="1608138" y="3670300"/>
          <p14:tracePt t="47744" x="1644650" y="3670300"/>
          <p14:tracePt t="47763" x="1708150" y="3670300"/>
          <p14:tracePt t="47779" x="1771650" y="3679825"/>
          <p14:tracePt t="47796" x="1800225" y="3679825"/>
          <p14:tracePt t="47812" x="1863725" y="3679825"/>
          <p14:tracePt t="47829" x="1909763" y="3679825"/>
          <p14:tracePt t="47846" x="1973263" y="3689350"/>
          <p14:tracePt t="47876" x="2092325" y="3698875"/>
          <p14:tracePt t="47901" x="2165350" y="3698875"/>
          <p14:tracePt t="47911" x="2228850" y="3698875"/>
          <p14:tracePt t="47934" x="2338388" y="3689350"/>
          <p14:tracePt t="47951" x="2411413" y="3670300"/>
          <p14:tracePt t="47962" x="2457450" y="3670300"/>
          <p14:tracePt t="47984" x="2557463" y="3662363"/>
          <p14:tracePt t="47995" x="2584450" y="3662363"/>
          <p14:tracePt t="48013" x="2686050" y="3662363"/>
          <p14:tracePt t="48013" x="2749550" y="3662363"/>
          <p14:tracePt t="48028" x="2822575" y="3652838"/>
          <p14:tracePt t="48047" x="3032125" y="3633788"/>
          <p14:tracePt t="48053" x="3114675" y="3625850"/>
          <p14:tracePt t="48079" x="3362325" y="3606800"/>
          <p14:tracePt t="48096" x="3498850" y="3597275"/>
          <p14:tracePt t="48101" x="3562350" y="3589338"/>
          <p14:tracePt t="48129" x="3717925" y="3543300"/>
          <p14:tracePt t="48163" x="3754438" y="3506788"/>
          <p14:tracePt t="48184" x="3763963" y="3497263"/>
          <p14:tracePt t="48201" x="3763963" y="3487738"/>
          <p14:tracePt t="48213" x="3763963" y="3479800"/>
          <p14:tracePt t="48234" x="3773488" y="3460750"/>
          <p14:tracePt t="48244" x="3773488" y="3443288"/>
          <p14:tracePt t="48262" x="3773488" y="3424238"/>
          <p14:tracePt t="48279" x="3754438" y="3406775"/>
          <p14:tracePt t="48296" x="3735388" y="3378200"/>
          <p14:tracePt t="48326" x="3654425" y="3333750"/>
          <p14:tracePt t="48346" x="3598863" y="3324225"/>
          <p14:tracePt t="48377" x="3425825" y="3287713"/>
          <p14:tracePt t="48401" x="3289300" y="3278188"/>
          <p14:tracePt t="48411" x="3252788" y="3278188"/>
          <p14:tracePt t="48435" x="3068638" y="3241675"/>
          <p14:tracePt t="48462" x="2995613" y="3232150"/>
          <p14:tracePt t="48484" x="2841625" y="3195638"/>
          <p14:tracePt t="48512" x="2676525" y="3187700"/>
          <p14:tracePt t="48529" x="2593975" y="3187700"/>
          <p14:tracePt t="48546" x="2511425" y="3187700"/>
          <p14:tracePt t="48551" x="2447925" y="3187700"/>
          <p14:tracePt t="48576" x="2274888" y="3187700"/>
          <p14:tracePt t="48596" x="2136775" y="3187700"/>
          <p14:tracePt t="48626" x="2036763" y="3178175"/>
          <p14:tracePt t="48632" x="2000250" y="3178175"/>
          <p14:tracePt t="48660" x="1881188" y="3178175"/>
          <p14:tracePt t="48684" x="1836738" y="3178175"/>
          <p14:tracePt t="48694" x="1771650" y="3178175"/>
          <p14:tracePt t="48713" x="1727200" y="3187700"/>
          <p14:tracePt t="48734" x="1690688" y="3195638"/>
          <p14:tracePt t="48744" x="1625600" y="3205163"/>
          <p14:tracePt t="48763" x="1543050" y="3232150"/>
          <p14:tracePt t="48779" x="1498600" y="3232150"/>
          <p14:tracePt t="48779" x="1452563" y="3241675"/>
          <p14:tracePt t="48795" x="1379538" y="3260725"/>
          <p14:tracePt t="48812" x="1333500" y="3268663"/>
          <p14:tracePt t="48829" x="1296988" y="3297238"/>
          <p14:tracePt t="48859" x="1243013" y="3324225"/>
          <p14:tracePt t="48878" x="1223963" y="3341688"/>
          <p14:tracePt t="48909" x="1187450" y="3378200"/>
          <p14:tracePt t="48933" x="1169988" y="3387725"/>
          <p14:tracePt t="48943" x="1169988" y="3397250"/>
          <p14:tracePt t="48962" x="1160463" y="3414713"/>
          <p14:tracePt t="48983" x="1150938" y="3443288"/>
          <p14:tracePt t="48993" x="1150938" y="3460750"/>
          <p14:tracePt t="49012" x="1150938" y="3497263"/>
          <p14:tracePt t="49029" x="1150938" y="3533775"/>
          <p14:tracePt t="49045" x="1177925" y="3570288"/>
          <p14:tracePt t="49051" x="1187450" y="3589338"/>
          <p14:tracePt t="49078" x="1233488" y="3633788"/>
          <p14:tracePt t="49083" x="1260475" y="3662363"/>
          <p14:tracePt t="49109" x="1323975" y="3698875"/>
          <p14:tracePt t="49128" x="1416050" y="3735388"/>
          <p14:tracePt t="49132" x="1452563" y="3735388"/>
          <p14:tracePt t="49159" x="1579563" y="3762375"/>
          <p14:tracePt t="49182" x="1698625" y="3779838"/>
          <p14:tracePt t="49196" x="1781175" y="3789363"/>
          <p14:tracePt t="49212" x="1881188" y="3789363"/>
          <p14:tracePt t="49229" x="1982788" y="3798888"/>
          <p14:tracePt t="49245" x="2073275" y="3816350"/>
          <p14:tracePt t="49262" x="2155825" y="3816350"/>
          <p14:tracePt t="49279" x="2247900" y="3825875"/>
          <p14:tracePt t="49295" x="2320925" y="3825875"/>
          <p14:tracePt t="49326" x="2466975" y="3825875"/>
          <p14:tracePt t="49359" x="2630488" y="3825875"/>
          <p14:tracePt t="49378" x="2732088" y="3825875"/>
          <p14:tracePt t="49409" x="2941638" y="3825875"/>
          <p14:tracePt t="49432" x="3068638" y="3825875"/>
          <p14:tracePt t="49443" x="3133725" y="3825875"/>
          <p14:tracePt t="49462" x="3279775" y="3825875"/>
          <p14:tracePt t="49478" x="3379788" y="3825875"/>
          <p14:tracePt t="49495" x="3462338" y="3808413"/>
          <p14:tracePt t="49512" x="3489325" y="3779838"/>
          <p14:tracePt t="49528" x="3508375" y="3762375"/>
          <p14:tracePt t="49545" x="3508375" y="3752850"/>
          <p14:tracePt t="49693" x="3479800" y="3716338"/>
          <p14:tracePt t="49712" x="3406775" y="3643313"/>
          <p14:tracePt t="49729" x="3362325" y="3616325"/>
          <p14:tracePt t="49745" x="3333750" y="3589338"/>
          <p14:tracePt t="49762" x="3260725" y="3543300"/>
          <p14:tracePt t="49779" x="3214688" y="3524250"/>
          <p14:tracePt t="49796" x="3141663" y="3497263"/>
          <p14:tracePt t="49826" x="2968625" y="3424238"/>
          <p14:tracePt t="49859" x="2776538" y="3378200"/>
          <p14:tracePt t="49882" x="2657475" y="3351213"/>
          <p14:tracePt t="49912" x="2530475" y="3305175"/>
          <p14:tracePt t="49933" x="2420938" y="3287713"/>
          <p14:tracePt t="49943" x="2393950" y="3287713"/>
          <p14:tracePt t="49962" x="2274888" y="3260725"/>
          <p14:tracePt t="49978" x="2219325" y="3260725"/>
          <p14:tracePt t="49995" x="2155825" y="3251200"/>
          <p14:tracePt t="50012" x="2100263" y="3251200"/>
          <p14:tracePt t="50027" x="2046288" y="3241675"/>
          <p14:tracePt t="50047" x="1954213" y="3241675"/>
          <p14:tracePt t="50076" x="1863725" y="3251200"/>
          <p14:tracePt t="50080" x="1836738" y="3251200"/>
          <p14:tracePt t="50109" x="1690688" y="3297238"/>
          <p14:tracePt t="50132" x="1625600" y="3305175"/>
          <p14:tracePt t="50162" x="1489075" y="3351213"/>
          <p14:tracePt t="50183" x="1433513" y="3370263"/>
          <p14:tracePt t="50194" x="1379538" y="3387725"/>
          <p14:tracePt t="50212" x="1333500" y="3424238"/>
          <p14:tracePt t="50228" x="1287463" y="3451225"/>
          <p14:tracePt t="50245" x="1243013" y="3479800"/>
          <p14:tracePt t="50262" x="1214438" y="3497263"/>
          <p14:tracePt t="50278" x="1187450" y="3524250"/>
          <p14:tracePt t="50295" x="1177925" y="3533775"/>
          <p14:tracePt t="50312" x="1169988" y="3543300"/>
          <p14:tracePt t="50329" x="1169988" y="3560763"/>
          <p14:tracePt t="50333" x="1169988" y="3579813"/>
          <p14:tracePt t="50359" x="1160463" y="3606800"/>
          <p14:tracePt t="50364" x="1160463" y="3616325"/>
          <p14:tracePt t="50382" x="1160463" y="3652838"/>
          <p14:tracePt t="50393" x="1160463" y="3662363"/>
          <p14:tracePt t="50412" x="1160463" y="3679825"/>
          <p14:tracePt t="50432" x="1160463" y="3706813"/>
          <p14:tracePt t="50443" x="1169988" y="3725863"/>
          <p14:tracePt t="50462" x="1187450" y="3743325"/>
          <p14:tracePt t="50479" x="1214438" y="3771900"/>
          <p14:tracePt t="50495" x="1250950" y="3779838"/>
          <p14:tracePt t="50512" x="1296988" y="3798888"/>
          <p14:tracePt t="50529" x="1360488" y="3808413"/>
          <p14:tracePt t="50545" x="1425575" y="3816350"/>
          <p14:tracePt t="50562" x="1479550" y="3825875"/>
          <p14:tracePt t="50579" x="1516063" y="3835400"/>
          <p14:tracePt t="50609" x="1598613" y="3844925"/>
          <p14:tracePt t="50632" x="1644650" y="3852863"/>
          <p14:tracePt t="50643" x="1698625" y="3852863"/>
          <p14:tracePt t="50662" x="1763713" y="3862388"/>
          <p14:tracePt t="50682" x="1890713" y="3881438"/>
          <p14:tracePt t="50693" x="1946275" y="3881438"/>
          <p14:tracePt t="50712" x="2036763" y="3889375"/>
          <p14:tracePt t="50728" x="2109788" y="3889375"/>
          <p14:tracePt t="50745" x="2228850" y="3898900"/>
          <p14:tracePt t="50751" x="2274888" y="3898900"/>
          <p14:tracePt t="50776" x="2347913" y="3898900"/>
          <p14:tracePt t="50781" x="2374900" y="3898900"/>
          <p14:tracePt t="50801" x="2474913" y="3898900"/>
          <p14:tracePt t="50829" x="2620963" y="3898900"/>
          <p14:tracePt t="50832" x="2657475" y="3898900"/>
          <p14:tracePt t="50859" x="2776538" y="3898900"/>
          <p14:tracePt t="50863" x="2813050" y="3898900"/>
          <p14:tracePt t="50882" x="2932113" y="3898900"/>
          <p14:tracePt t="50893" x="3078163" y="3898900"/>
          <p14:tracePt t="50912" x="3197225" y="3898900"/>
          <p14:tracePt t="50932" x="3316288" y="3898900"/>
          <p14:tracePt t="50944" x="3398838" y="3898900"/>
          <p14:tracePt t="50962" x="3471863" y="3898900"/>
          <p14:tracePt t="50978" x="3544888" y="3898900"/>
          <p14:tracePt t="50993" x="3625850" y="3889375"/>
          <p14:tracePt t="51013" x="3708400" y="3881438"/>
          <p14:tracePt t="51029" x="3773488" y="3852863"/>
          <p14:tracePt t="51033" x="3790950" y="3852863"/>
          <p14:tracePt t="51059" x="3846513" y="3825875"/>
          <p14:tracePt t="51078" x="3854450" y="3825875"/>
          <p14:tracePt t="51082" x="3863975" y="3816350"/>
          <p14:tracePt t="51109" x="3873500" y="3808413"/>
          <p14:tracePt t="51113" x="3883025" y="3798888"/>
          <p14:tracePt t="54682" x="3890963" y="3798888"/>
          <p14:tracePt t="54701" x="3890963" y="3808413"/>
          <p14:tracePt t="54729" x="3900488" y="3844925"/>
          <p14:tracePt t="54735" x="4165600" y="4227513"/>
          <p14:tracePt t="54751" x="4192588" y="4256088"/>
          <p14:tracePt t="55227" x="4229100" y="4256088"/>
          <p14:tracePt t="55252" x="4229100" y="4237038"/>
          <p14:tracePt t="55285" x="4211638" y="4219575"/>
          <p14:tracePt t="55327" x="4211638" y="4183063"/>
          <p14:tracePt t="55346" x="4202113" y="4183063"/>
          <p14:tracePt t="55361" x="4192588" y="4173538"/>
          <p14:tracePt t="55396" x="4192588" y="4164013"/>
          <p14:tracePt t="55710" x="4202113" y="4146550"/>
          <p14:tracePt t="55716" x="4211638" y="4137025"/>
          <p14:tracePt t="55735" x="4219575" y="4117975"/>
          <p14:tracePt t="55751" x="4248150" y="4110038"/>
          <p14:tracePt t="55785" x="4321175" y="4073525"/>
          <p14:tracePt t="55813" x="4384675" y="4044950"/>
          <p14:tracePt t="55828" x="4440238" y="4017963"/>
          <p14:tracePt t="55847" x="4521200" y="3971925"/>
          <p14:tracePt t="55872" x="4586288" y="3927475"/>
          <p14:tracePt t="55896" x="4722813" y="3844925"/>
          <p14:tracePt t="55930" x="4878388" y="3725863"/>
          <p14:tracePt t="55951" x="4941888" y="3679825"/>
          <p14:tracePt t="55963" x="4997450" y="3633788"/>
          <p14:tracePt t="55983" x="5033963" y="3597275"/>
          <p14:tracePt t="56000" x="5070475" y="3560763"/>
          <p14:tracePt t="56014" x="5097463" y="3533775"/>
          <p14:tracePt t="56035" x="5143500" y="3487738"/>
          <p14:tracePt t="56044" x="5170488" y="3470275"/>
          <p14:tracePt t="56063" x="5207000" y="3443288"/>
          <p14:tracePt t="56078" x="5233988" y="3424238"/>
          <p14:tracePt t="56097" x="5270500" y="3397250"/>
          <p14:tracePt t="56104" x="5297488" y="3370263"/>
          <p14:tracePt t="56129" x="5326063" y="3341688"/>
          <p14:tracePt t="56145" x="5353050" y="3324225"/>
          <p14:tracePt t="56151" x="5370513" y="3305175"/>
          <p14:tracePt t="56152" x="5380038" y="3297238"/>
          <p14:tracePt t="56179" x="5399088" y="3278188"/>
          <p14:tracePt t="56185" x="5408613" y="3268663"/>
          <p14:tracePt t="56202" x="5416550" y="3268663"/>
          <p14:tracePt t="56326" x="5426075" y="3260725"/>
          <p14:tracePt t="56346" x="5426075" y="3232150"/>
          <p14:tracePt t="56379" x="5380038" y="3122613"/>
          <p14:tracePt t="56394" x="5326063" y="3059113"/>
          <p14:tracePt t="56429" x="5270500" y="2986088"/>
          <p14:tracePt t="56463" x="5180013" y="2913063"/>
          <p14:tracePt t="56484" x="5133975" y="2894013"/>
          <p14:tracePt t="56496" x="5087938" y="2886075"/>
          <p14:tracePt t="56513" x="5041900" y="2876550"/>
          <p14:tracePt t="56534" x="4960938" y="2867025"/>
          <p14:tracePt t="56546" x="4941888" y="2857500"/>
          <p14:tracePt t="56562" x="4895850" y="2857500"/>
          <p14:tracePt t="56578" x="4868863" y="2857500"/>
          <p14:tracePt t="56598" x="4822825" y="2857500"/>
          <p14:tracePt t="56604" x="4795838" y="2857500"/>
          <p14:tracePt t="56629" x="4732338" y="2857500"/>
          <p14:tracePt t="56635" x="4713288" y="2867025"/>
          <p14:tracePt t="56650" x="4659313" y="2894013"/>
          <p14:tracePt t="56679" x="4594225" y="2940050"/>
          <p14:tracePt t="56685" x="4557713" y="2959100"/>
          <p14:tracePt t="56701" x="4503738" y="3022600"/>
          <p14:tracePt t="56713" x="4484688" y="3041650"/>
          <p14:tracePt t="56735" x="4448175" y="3114675"/>
          <p14:tracePt t="56744" x="4440238" y="3151188"/>
          <p14:tracePt t="56763" x="4440238" y="3205163"/>
          <p14:tracePt t="56783" x="4440238" y="3241675"/>
          <p14:tracePt t="56796" x="4440238" y="3278188"/>
          <p14:tracePt t="56813" x="4467225" y="3314700"/>
          <p14:tracePt t="56828" x="4503738" y="3351213"/>
          <p14:tracePt t="56847" x="4530725" y="3370263"/>
          <p14:tracePt t="56854" x="4549775" y="3387725"/>
          <p14:tracePt t="56880" x="4603750" y="3414713"/>
          <p14:tracePt t="56886" x="4622800" y="3414713"/>
          <p14:tracePt t="56901" x="4649788" y="3424238"/>
          <p14:tracePt t="56902" x="4667250" y="3424238"/>
          <p14:tracePt t="56929" x="4759325" y="3433763"/>
          <p14:tracePt t="56936" x="4786313" y="3443288"/>
          <p14:tracePt t="56952" x="4841875" y="3470275"/>
          <p14:tracePt t="56963" x="4868863" y="3470275"/>
          <p14:tracePt t="56983" x="4924425" y="3470275"/>
          <p14:tracePt t="56994" x="4941888" y="3470275"/>
          <p14:tracePt t="57014" x="5005388" y="3451225"/>
          <p14:tracePt t="57022" x="5041900" y="3433763"/>
          <p14:tracePt t="57048" x="5070475" y="3397250"/>
          <p14:tracePt t="57064" x="5124450" y="3351213"/>
          <p14:tracePt t="57071" x="5133975" y="3333750"/>
          <p14:tracePt t="57096" x="5187950" y="3260725"/>
          <p14:tracePt t="57102" x="5197475" y="3241675"/>
          <p14:tracePt t="57129" x="5243513" y="3151188"/>
          <p14:tracePt t="57151" x="5243513" y="3141663"/>
          <p14:tracePt t="57179" x="5243513" y="3068638"/>
          <p14:tracePt t="57213" x="5243513" y="3013075"/>
          <p14:tracePt t="57233" x="5233988" y="2976563"/>
          <p14:tracePt t="57246" x="5216525" y="2959100"/>
          <p14:tracePt t="57263" x="5207000" y="2949575"/>
          <p14:tracePt t="57278" x="5197475" y="2930525"/>
          <p14:tracePt t="57297" x="5170488" y="2922588"/>
          <p14:tracePt t="57316" x="5143500" y="2922588"/>
          <p14:tracePt t="57322" x="5106988" y="2913063"/>
          <p14:tracePt t="57346" x="5070475" y="2913063"/>
          <p14:tracePt t="57352" x="5060950" y="2913063"/>
          <p14:tracePt t="57379" x="5024438" y="2913063"/>
          <p14:tracePt t="57385" x="4987925" y="2913063"/>
          <p14:tracePt t="57400" x="4968875" y="2913063"/>
          <p14:tracePt t="57412" x="4951413" y="2913063"/>
          <p14:tracePt t="57435" x="4868863" y="2913063"/>
          <p14:tracePt t="57451" x="4841875" y="2913063"/>
          <p14:tracePt t="57463" x="4832350" y="2913063"/>
          <p14:tracePt t="57485" x="4805363" y="2913063"/>
          <p14:tracePt t="57512" x="4776788" y="2913063"/>
          <p14:tracePt t="57528" x="4749800" y="2922588"/>
          <p14:tracePt t="57548" x="4703763" y="2940050"/>
          <p14:tracePt t="57566" x="4667250" y="2959100"/>
          <p14:tracePt t="57596" x="4630738" y="2995613"/>
          <p14:tracePt t="57629" x="4586288" y="3041650"/>
          <p14:tracePt t="57663" x="4549775" y="3086100"/>
          <p14:tracePt t="57684" x="4540250" y="3122613"/>
          <p14:tracePt t="57703" x="4530725" y="3178175"/>
          <p14:tracePt t="57712" x="4530725" y="3187700"/>
          <p14:tracePt t="57735" x="4530725" y="3232150"/>
          <p14:tracePt t="57744" x="4530725" y="3251200"/>
          <p14:tracePt t="57763" x="4530725" y="3268663"/>
          <p14:tracePt t="57778" x="4530725" y="3287713"/>
          <p14:tracePt t="57797" x="4530725" y="3305175"/>
          <p14:tracePt t="57803" x="4549775" y="3333750"/>
          <p14:tracePt t="57829" x="4576763" y="3370263"/>
          <p14:tracePt t="57844" x="4586288" y="3397250"/>
          <p14:tracePt t="57850" x="4594225" y="3397250"/>
          <p14:tracePt t="57879" x="4630738" y="3433763"/>
          <p14:tracePt t="57913" x="4649788" y="3460750"/>
          <p14:tracePt t="57934" x="4667250" y="3470275"/>
          <p14:tracePt t="57953" x="4686300" y="3479800"/>
          <p14:tracePt t="57963" x="4695825" y="3487738"/>
          <p14:tracePt t="57983" x="4703763" y="3497263"/>
          <p14:tracePt t="57994" x="4722813" y="3497263"/>
          <p14:tracePt t="57995" x="4740275" y="3506788"/>
          <p14:tracePt t="58014" x="4768850" y="3516313"/>
          <p14:tracePt t="58047" x="4832350" y="3524250"/>
          <p14:tracePt t="58079" x="4895850" y="3524250"/>
          <p14:tracePt t="58094" x="4914900" y="3524250"/>
          <p14:tracePt t="58129" x="5014913" y="3524250"/>
          <p14:tracePt t="58163" x="5087938" y="3516313"/>
          <p14:tracePt t="58184" x="5114925" y="3497263"/>
          <p14:tracePt t="58196" x="5124450" y="3487738"/>
          <p14:tracePt t="58213" x="5160963" y="3460750"/>
          <p14:tracePt t="58233" x="5197475" y="3424238"/>
          <p14:tracePt t="58246" x="5207000" y="3406775"/>
          <p14:tracePt t="58263" x="5224463" y="3351213"/>
          <p14:tracePt t="58263" x="5233988" y="3351213"/>
          <p14:tracePt t="58270" x="5243513" y="3333750"/>
          <p14:tracePt t="58297" x="5243513" y="3278188"/>
          <p14:tracePt t="58304" x="5243513" y="3260725"/>
          <p14:tracePt t="58329" x="5243513" y="3195638"/>
          <p14:tracePt t="58345" x="5243513" y="3159125"/>
          <p14:tracePt t="58351" x="5243513" y="3141663"/>
          <p14:tracePt t="58379" x="5233988" y="3068638"/>
          <p14:tracePt t="58413" x="5187950" y="2986088"/>
          <p14:tracePt t="58434" x="5180013" y="2968625"/>
          <p14:tracePt t="58446" x="5151438" y="2930525"/>
          <p14:tracePt t="58462" x="5133975" y="2913063"/>
          <p14:tracePt t="58483" x="5106988" y="2903538"/>
          <p14:tracePt t="58496" x="5078413" y="2903538"/>
          <p14:tracePt t="58512" x="5051425" y="2886075"/>
          <p14:tracePt t="58528" x="5033963" y="2886075"/>
          <p14:tracePt t="58547" x="5005388" y="2886075"/>
          <p14:tracePt t="58553" x="4978400" y="2886075"/>
          <p14:tracePt t="58579" x="4924425" y="2876550"/>
          <p14:tracePt t="58585" x="4905375" y="2876550"/>
          <p14:tracePt t="58601" x="4868863" y="2876550"/>
          <p14:tracePt t="58629" x="4832350" y="2876550"/>
          <p14:tracePt t="58635" x="4813300" y="2876550"/>
          <p14:tracePt t="58663" x="4776788" y="2876550"/>
          <p14:tracePt t="58683" x="4686300" y="2876550"/>
          <p14:tracePt t="58696" x="4667250" y="2886075"/>
          <p14:tracePt t="58713" x="4622800" y="2913063"/>
          <p14:tracePt t="58734" x="4586288" y="2940050"/>
          <p14:tracePt t="58746" x="4549775" y="2959100"/>
          <p14:tracePt t="58763" x="4521200" y="2986088"/>
          <p14:tracePt t="58764" x="4513263" y="2995613"/>
          <p14:tracePt t="58796" x="4476750" y="3032125"/>
          <p14:tracePt t="58829" x="4448175" y="3068638"/>
          <p14:tracePt t="58863" x="4421188" y="3114675"/>
          <p14:tracePt t="58878" x="4411663" y="3151188"/>
          <p14:tracePt t="58903" x="4411663" y="3178175"/>
          <p14:tracePt t="58912" x="4411663" y="3187700"/>
          <p14:tracePt t="58935" x="4411663" y="3195638"/>
          <p14:tracePt t="58935" x="4411663" y="3205163"/>
          <p14:tracePt t="58944" x="4411663" y="3224213"/>
          <p14:tracePt t="58963" x="4411663" y="3241675"/>
          <p14:tracePt t="58978" x="4411663" y="3260725"/>
          <p14:tracePt t="58994" x="4411663" y="3268663"/>
          <p14:tracePt t="59012" x="4411663" y="3278188"/>
          <p14:tracePt t="59030" x="4411663" y="3297238"/>
          <p14:tracePt t="59046" x="4411663" y="3324225"/>
          <p14:tracePt t="59053" x="4411663" y="3341688"/>
          <p14:tracePt t="59079" x="4440238" y="3378200"/>
          <p14:tracePt t="59113" x="4467225" y="3406775"/>
          <p14:tracePt t="59128" x="4476750" y="3424238"/>
          <p14:tracePt t="59134" x="4484688" y="3433763"/>
          <p14:tracePt t="59153" x="4503738" y="3460750"/>
          <p14:tracePt t="59163" x="4513263" y="3460750"/>
          <p14:tracePt t="59185" x="4540250" y="3470275"/>
          <p14:tracePt t="59194" x="4549775" y="3479800"/>
          <p14:tracePt t="59213" x="4576763" y="3487738"/>
          <p14:tracePt t="59228" x="4594225" y="3487738"/>
          <p14:tracePt t="59247" x="4622800" y="3497263"/>
          <p14:tracePt t="59266" x="4640263" y="3497263"/>
          <p14:tracePt t="59296" x="4667250" y="3497263"/>
          <p14:tracePt t="59330" x="4695825" y="3497263"/>
          <p14:tracePt t="59512" x="4703763" y="3497263"/>
          <p14:tracePt t="70325" x="4703763" y="3506788"/>
          <p14:tracePt t="70359" x="4686300" y="3560763"/>
          <p14:tracePt t="70382" x="4686300" y="3579813"/>
          <p14:tracePt t="70393" x="4686300" y="3589338"/>
          <p14:tracePt t="70412" x="4676775" y="3597275"/>
          <p14:tracePt t="70432" x="4676775" y="3606800"/>
          <p14:tracePt t="70462" x="4676775" y="3616325"/>
          <p14:tracePt t="70492" x="4676775" y="3633788"/>
          <p14:tracePt t="70511" x="4667250" y="3652838"/>
          <p14:tracePt t="70528" x="4667250" y="3662363"/>
          <p14:tracePt t="70532" x="4667250" y="3679825"/>
          <p14:tracePt t="70559" x="4659313" y="3725863"/>
          <p14:tracePt t="70578" x="4649788" y="3752850"/>
          <p14:tracePt t="70582" x="4649788" y="3771900"/>
          <p14:tracePt t="70609" x="4640263" y="3789363"/>
          <p14:tracePt t="70614" x="4640263" y="3808413"/>
          <p14:tracePt t="70632" x="4640263" y="3835400"/>
          <p14:tracePt t="70643" x="4630738" y="3852863"/>
          <p14:tracePt t="70661" x="4630738" y="3881438"/>
          <p14:tracePt t="70678" x="4630738" y="3935413"/>
          <p14:tracePt t="70695" x="4630738" y="4017963"/>
          <p14:tracePt t="70712" x="4630738" y="4064000"/>
          <p14:tracePt t="70728" x="4630738" y="4117975"/>
          <p14:tracePt t="70745" x="4630738" y="4183063"/>
          <p14:tracePt t="70762" x="4630738" y="4246563"/>
          <p14:tracePt t="70778" x="4630738" y="4292600"/>
          <p14:tracePt t="70809" x="4630738" y="4346575"/>
          <p14:tracePt t="70828" x="4630738" y="4383088"/>
          <p14:tracePt t="70859" x="4630738" y="4475163"/>
          <p14:tracePt t="70882" x="4630738" y="4492625"/>
          <p14:tracePt t="70893" x="4630738" y="4529138"/>
          <p14:tracePt t="70912" x="4640263" y="4565650"/>
          <p14:tracePt t="70928" x="4640263" y="4592638"/>
          <p14:tracePt t="70945" x="4640263" y="4629150"/>
          <p14:tracePt t="70962" x="4649788" y="4657725"/>
          <p14:tracePt t="70978" x="4649788" y="4694238"/>
          <p14:tracePt t="70992" x="4649788" y="4702175"/>
          <p14:tracePt t="71011" x="4649788" y="4730750"/>
          <p14:tracePt t="71029" x="4649788" y="4748213"/>
          <p14:tracePt t="71033" x="4649788" y="4757738"/>
          <p14:tracePt t="71059" x="4659313" y="4775200"/>
          <p14:tracePt t="71063" x="4659313" y="4784725"/>
          <p14:tracePt t="71083" x="4667250" y="4821238"/>
          <p14:tracePt t="71112" x="4667250" y="4876800"/>
          <p14:tracePt t="71132" x="4676775" y="4903788"/>
          <p14:tracePt t="71143" x="4676775" y="4922838"/>
          <p14:tracePt t="71162" x="4686300" y="4949825"/>
          <p14:tracePt t="71178" x="4686300" y="4976813"/>
          <p14:tracePt t="71195" x="4703763" y="5013325"/>
          <p14:tracePt t="71212" x="4713288" y="5049838"/>
          <p14:tracePt t="71228" x="4713288" y="5095875"/>
          <p14:tracePt t="71245" x="4732338" y="5132388"/>
          <p14:tracePt t="71262" x="4740275" y="5159375"/>
          <p14:tracePt t="71278" x="4749800" y="5178425"/>
          <p14:tracePt t="71309" x="4795838" y="5251450"/>
          <p14:tracePt t="71332" x="4822825" y="5278438"/>
          <p14:tracePt t="71362" x="4868863" y="5341938"/>
          <p14:tracePt t="71382" x="4895850" y="5368925"/>
          <p14:tracePt t="71393" x="4914900" y="5378450"/>
          <p14:tracePt t="71412" x="4978400" y="5434013"/>
          <p14:tracePt t="71428" x="5014913" y="5461000"/>
          <p14:tracePt t="71445" x="5051425" y="5487988"/>
          <p14:tracePt t="71462" x="5106988" y="5507038"/>
          <p14:tracePt t="71478" x="5133975" y="5524500"/>
          <p14:tracePt t="71495" x="5197475" y="5561013"/>
          <p14:tracePt t="71512" x="5253038" y="5588000"/>
          <p14:tracePt t="71529" x="5316538" y="5607050"/>
          <p14:tracePt t="71559" x="5453063" y="5661025"/>
          <p14:tracePt t="71582" x="5508625" y="5680075"/>
          <p14:tracePt t="71611" x="5645150" y="5697538"/>
          <p14:tracePt t="71632" x="5718175" y="5716588"/>
          <p14:tracePt t="71643" x="5818188" y="5716588"/>
          <p14:tracePt t="71662" x="5919788" y="5726113"/>
          <p14:tracePt t="71678" x="6038850" y="5743575"/>
          <p14:tracePt t="71695" x="6138863" y="5770563"/>
          <p14:tracePt t="71711" x="6257925" y="5780088"/>
          <p14:tracePt t="71728" x="6367463" y="5807075"/>
          <p14:tracePt t="71745" x="6486525" y="5816600"/>
          <p14:tracePt t="71762" x="6604000" y="5843588"/>
          <p14:tracePt t="71778" x="6705600" y="5853113"/>
          <p14:tracePt t="71783" x="6769100" y="5862638"/>
          <p14:tracePt t="71809" x="6905625" y="5899150"/>
          <p14:tracePt t="71813" x="6961188" y="5908675"/>
          <p14:tracePt t="71832" x="7097713" y="5935663"/>
          <p14:tracePt t="71843" x="7161213" y="5945188"/>
          <p14:tracePt t="71862" x="7399338" y="5972175"/>
          <p14:tracePt t="71883" x="7645400" y="5999163"/>
          <p14:tracePt t="71893" x="7747000" y="6018213"/>
          <p14:tracePt t="71911" x="7937500" y="6045200"/>
          <p14:tracePt t="71928" x="8075613" y="6072188"/>
          <p14:tracePt t="71945" x="8148638" y="6081713"/>
          <p14:tracePt t="71976" x="8221663" y="6091238"/>
          <p14:tracePt t="71992" x="8258175" y="6100763"/>
          <p14:tracePt t="72012" x="8275638" y="6100763"/>
          <p14:tracePt t="72029" x="8294688" y="6100763"/>
          <p14:tracePt t="72059" x="8348663" y="6100763"/>
          <p14:tracePt t="72083" x="8367713" y="6100763"/>
          <p14:tracePt t="72230" x="8377238" y="6100763"/>
          <p14:tracePt t="72262" x="8377238" y="6091238"/>
          <p14:tracePt t="72278" x="8358188" y="6091238"/>
          <p14:tracePt t="72283" x="8340725" y="6091238"/>
          <p14:tracePt t="72309" x="8175625" y="6127750"/>
          <p14:tracePt t="72314" x="8148638" y="6137275"/>
          <p14:tracePt t="72334" x="8039100" y="6164263"/>
          <p14:tracePt t="72343" x="7983538" y="6173788"/>
          <p14:tracePt t="72362" x="7874000" y="6181725"/>
          <p14:tracePt t="72383" x="7810500" y="6181725"/>
          <p14:tracePt t="72393" x="7718425" y="6181725"/>
          <p14:tracePt t="72412" x="7645400" y="6173788"/>
          <p14:tracePt t="72428" x="7564438" y="6164263"/>
          <p14:tracePt t="72445" x="7445375" y="6154738"/>
          <p14:tracePt t="72476" x="7153275" y="6127750"/>
          <p14:tracePt t="72509" x="6786563" y="6072188"/>
          <p14:tracePt t="72528" x="6632575" y="6045200"/>
          <p14:tracePt t="72533" x="6530975" y="6018213"/>
          <p14:tracePt t="72559" x="6275388" y="5981700"/>
          <p14:tracePt t="72583" x="6046788" y="5954713"/>
          <p14:tracePt t="72593" x="5965825" y="5954713"/>
          <p14:tracePt t="72612" x="5846763" y="5926138"/>
          <p14:tracePt t="72628" x="5708650" y="5899150"/>
          <p14:tracePt t="72645" x="5489575" y="5872163"/>
          <p14:tracePt t="72662" x="5353050" y="5853113"/>
          <p14:tracePt t="72679" x="5207000" y="5826125"/>
          <p14:tracePt t="72695" x="5051425" y="5807075"/>
          <p14:tracePt t="72701" x="4978400" y="5799138"/>
          <p14:tracePt t="72726" x="4740275" y="5762625"/>
          <p14:tracePt t="72731" x="4667250" y="5762625"/>
          <p14:tracePt t="72750" x="4530725" y="5743575"/>
          <p14:tracePt t="72779" x="4219575" y="5743575"/>
          <p14:tracePt t="72800" x="4056063" y="5743575"/>
          <p14:tracePt t="72810" x="3846513" y="5734050"/>
          <p14:tracePt t="72833" x="3635375" y="5716588"/>
          <p14:tracePt t="72843" x="3406775" y="5707063"/>
          <p14:tracePt t="72862" x="3214688" y="5689600"/>
          <p14:tracePt t="72879" x="3024188" y="5680075"/>
          <p14:tracePt t="72895" x="2832100" y="5661025"/>
          <p14:tracePt t="72912" x="2686050" y="5661025"/>
          <p14:tracePt t="72928" x="2547938" y="5661025"/>
          <p14:tracePt t="72945" x="2430463" y="5661025"/>
          <p14:tracePt t="72951" x="2374900" y="5661025"/>
          <p14:tracePt t="72976" x="2219325" y="5661025"/>
          <p14:tracePt t="72992" x="2136775" y="5661025"/>
          <p14:tracePt t="73012" x="2019300" y="5661025"/>
          <p14:tracePt t="73034" x="1790700" y="5661025"/>
          <p14:tracePt t="73051" x="1654175" y="5670550"/>
          <p14:tracePt t="73062" x="1598613" y="5670550"/>
          <p14:tracePt t="73083" x="1425575" y="5670550"/>
          <p14:tracePt t="73093" x="1379538" y="5670550"/>
          <p14:tracePt t="73112" x="1270000" y="5670550"/>
          <p14:tracePt t="73129" x="1169988" y="5670550"/>
          <p14:tracePt t="73145" x="1068388" y="5680075"/>
          <p14:tracePt t="73162" x="977900" y="5697538"/>
          <p14:tracePt t="73179" x="876300" y="5726113"/>
          <p14:tracePt t="73179" x="812800" y="5743575"/>
          <p14:tracePt t="73195" x="722313" y="5770563"/>
          <p14:tracePt t="73226" x="620713" y="5799138"/>
          <p14:tracePt t="73231" x="584200" y="5826125"/>
          <p14:tracePt t="73260" x="511175" y="5862638"/>
          <p14:tracePt t="73283" x="484188" y="5872163"/>
          <p14:tracePt t="73312" x="411163" y="5935663"/>
          <p14:tracePt t="73334" x="401638" y="5972175"/>
          <p14:tracePt t="73343" x="384175" y="6008688"/>
          <p14:tracePt t="73362" x="384175" y="6045200"/>
          <p14:tracePt t="73379" x="374650" y="6091238"/>
          <p14:tracePt t="73395" x="374650" y="6127750"/>
          <p14:tracePt t="73400" x="374650" y="6145213"/>
          <p14:tracePt t="73426" x="374650" y="6227763"/>
          <p14:tracePt t="73445" x="374650" y="6283325"/>
          <p14:tracePt t="73450" x="374650" y="6319838"/>
          <p14:tracePt t="73476" x="420688" y="6400800"/>
          <p14:tracePt t="73481" x="438150" y="6419850"/>
          <p14:tracePt t="73509" x="501650" y="6502400"/>
          <p14:tracePt t="73514" x="520700" y="6519863"/>
          <p14:tracePt t="73533" x="603250" y="6583363"/>
          <p14:tracePt t="73562" x="712788" y="6629400"/>
          <p14:tracePt t="73583" x="795338" y="6656388"/>
          <p14:tracePt t="73594" x="849313" y="6665913"/>
          <p14:tracePt t="73612" x="968375" y="6675438"/>
          <p14:tracePt t="73629" x="1050925" y="6675438"/>
          <p14:tracePt t="73645" x="1169988" y="6692900"/>
          <p14:tracePt t="73676" x="1462088" y="6721475"/>
          <p14:tracePt t="73695" x="1598613" y="6721475"/>
          <p14:tracePt t="73726" x="1800225" y="6738938"/>
          <p14:tracePt t="73750" x="1917700" y="6738938"/>
          <p14:tracePt t="73760" x="2046288" y="6738938"/>
          <p14:tracePt t="73783" x="2328863" y="6738938"/>
          <p14:tracePt t="73793" x="2430463" y="6738938"/>
          <p14:tracePt t="73812" x="2613025" y="6738938"/>
          <p14:tracePt t="73833" x="2859088" y="6738938"/>
          <p14:tracePt t="73843" x="2959100" y="6738938"/>
          <p14:tracePt t="73862" x="3105150" y="6738938"/>
          <p14:tracePt t="73879" x="3243263" y="6738938"/>
          <p14:tracePt t="73879" x="3316288" y="6738938"/>
          <p14:tracePt t="73895" x="3452813" y="6738938"/>
          <p14:tracePt t="73901" x="3525838" y="6738938"/>
          <p14:tracePt t="73926" x="3662363" y="6738938"/>
          <p14:tracePt t="73945" x="3836988" y="6738938"/>
          <p14:tracePt t="73951" x="3890963" y="6738938"/>
          <p14:tracePt t="73976" x="4083050" y="6738938"/>
          <p14:tracePt t="73981" x="4165600" y="6738938"/>
          <p14:tracePt t="74001" x="4311650" y="6738938"/>
          <p14:tracePt t="74014" x="4484688" y="6738938"/>
          <p14:tracePt t="74033" x="4659313" y="6738938"/>
          <p14:tracePt t="74045" x="4841875" y="6738938"/>
          <p14:tracePt t="74062" x="5033963" y="6738938"/>
          <p14:tracePt t="74084" x="5187950" y="6738938"/>
          <p14:tracePt t="74093" x="5334000" y="6738938"/>
          <p14:tracePt t="74112" x="5489575" y="6738938"/>
          <p14:tracePt t="74129" x="5645150" y="6738938"/>
          <p14:tracePt t="74145" x="5791200" y="6738938"/>
          <p14:tracePt t="74176" x="6065838" y="6738938"/>
          <p14:tracePt t="74209" x="6248400" y="6738938"/>
          <p14:tracePt t="74228" x="6330950" y="6738938"/>
          <p14:tracePt t="74234" x="6367463" y="6738938"/>
          <p14:tracePt t="74259" x="6550025" y="6738938"/>
          <p14:tracePt t="74264" x="6604000" y="6729413"/>
          <p14:tracePt t="74283" x="6823075" y="6684963"/>
          <p14:tracePt t="74312" x="6997700" y="6675438"/>
          <p14:tracePt t="74334" x="7153275" y="6638925"/>
          <p14:tracePt t="74343" x="7189788" y="6629400"/>
          <p14:tracePt t="74362" x="7253288" y="6602413"/>
          <p14:tracePt t="74379" x="7326313" y="6575425"/>
          <p14:tracePt t="74379" x="7362825" y="6565900"/>
          <p14:tracePt t="74394" x="7399338" y="6556375"/>
          <p14:tracePt t="74413" x="7518400" y="6529388"/>
          <p14:tracePt t="74429" x="7581900" y="6502400"/>
          <p14:tracePt t="74451" x="7645400" y="6483350"/>
          <p14:tracePt t="74478" x="7837488" y="6400800"/>
          <p14:tracePt t="74500" x="7956550" y="6364288"/>
          <p14:tracePt t="74511" x="8085138" y="6327775"/>
          <p14:tracePt t="74534" x="8194675" y="6283325"/>
          <p14:tracePt t="74535" x="8239125" y="6254750"/>
          <p14:tracePt t="74545" x="8285163" y="6246813"/>
          <p14:tracePt t="74562" x="8358188" y="6210300"/>
          <p14:tracePt t="74579" x="8421688" y="6181725"/>
          <p14:tracePt t="74595" x="8458200" y="6154738"/>
          <p14:tracePt t="74612" x="8494713" y="6108700"/>
          <p14:tracePt t="74628" x="8513763" y="6091238"/>
          <p14:tracePt t="74645" x="8531225" y="6045200"/>
          <p14:tracePt t="74651" x="8531225" y="6035675"/>
          <p14:tracePt t="74676" x="8531225" y="6008688"/>
          <p14:tracePt t="74681" x="8531225" y="5999163"/>
          <p14:tracePt t="74709" x="8523288" y="5962650"/>
          <p14:tracePt t="74729" x="8477250" y="5945188"/>
          <p14:tracePt t="74729" x="8458200" y="5945188"/>
          <p14:tracePt t="74734" x="8440738" y="5935663"/>
          <p14:tracePt t="74762" x="8340725" y="5935663"/>
          <p14:tracePt t="74783" x="8231188" y="5918200"/>
          <p14:tracePt t="74793" x="8202613" y="5918200"/>
          <p14:tracePt t="74812" x="8139113" y="5908675"/>
          <p14:tracePt t="74829" x="8066088" y="5908675"/>
          <p14:tracePt t="74829" x="8029575" y="5908675"/>
          <p14:tracePt t="74845" x="7929563" y="5908675"/>
          <p14:tracePt t="74862" x="7856538" y="5908675"/>
          <p14:tracePt t="74879" x="7764463" y="5908675"/>
          <p14:tracePt t="74895" x="7645400" y="5908675"/>
          <p14:tracePt t="74926" x="7416800" y="5908675"/>
          <p14:tracePt t="74950" x="7280275" y="5908675"/>
          <p14:tracePt t="74960" x="7124700" y="5908675"/>
          <p14:tracePt t="74983" x="6978650" y="5908675"/>
          <p14:tracePt t="75012" x="6686550" y="5908675"/>
          <p14:tracePt t="75031" x="6559550" y="5908675"/>
          <p14:tracePt t="75045" x="6421438" y="5908675"/>
          <p14:tracePt t="75063" x="6265863" y="5908675"/>
          <p14:tracePt t="75079" x="6119813" y="5908675"/>
          <p14:tracePt t="75096" x="5946775" y="5908675"/>
          <p14:tracePt t="75113" x="5718175" y="5908675"/>
          <p14:tracePt t="75129" x="5562600" y="5908675"/>
          <p14:tracePt t="75145" x="5416550" y="5908675"/>
          <p14:tracePt t="75150" x="5316538" y="5908675"/>
          <p14:tracePt t="75176" x="5151438" y="5908675"/>
          <p14:tracePt t="75181" x="4960938" y="5908675"/>
          <p14:tracePt t="75209" x="4659313" y="5908675"/>
          <p14:tracePt t="75214" x="4567238" y="5908675"/>
          <p14:tracePt t="75233" x="4375150" y="5908675"/>
          <p14:tracePt t="75262" x="3992563" y="5889625"/>
          <p14:tracePt t="75283" x="3810000" y="5889625"/>
          <p14:tracePt t="75293" x="3617913" y="5889625"/>
          <p14:tracePt t="75312" x="3425825" y="5889625"/>
          <p14:tracePt t="75329" x="3260725" y="5889625"/>
          <p14:tracePt t="75345" x="3105150" y="5889625"/>
          <p14:tracePt t="75376" x="2878138" y="5889625"/>
          <p14:tracePt t="75395" x="2722563" y="5889625"/>
          <p14:tracePt t="75426" x="2401888" y="5889625"/>
          <p14:tracePt t="75459" x="2073275" y="5889625"/>
          <p14:tracePt t="75483" x="1881188" y="5889625"/>
          <p14:tracePt t="75512" x="1744663" y="5881688"/>
          <p14:tracePt t="75533" x="1562100" y="5881688"/>
          <p14:tracePt t="75562" x="1389063" y="5881688"/>
          <p14:tracePt t="75579" x="1250950" y="5889625"/>
          <p14:tracePt t="75595" x="1114425" y="5889625"/>
          <p14:tracePt t="75600" x="1058863" y="5899150"/>
          <p14:tracePt t="75626" x="895350" y="5908675"/>
          <p14:tracePt t="75645" x="758825" y="5926138"/>
          <p14:tracePt t="75676" x="630238" y="5945188"/>
          <p14:tracePt t="75681" x="584200" y="5954713"/>
          <p14:tracePt t="75709" x="438150" y="5999163"/>
          <p14:tracePt t="75733" x="392113" y="6018213"/>
          <p14:tracePt t="75743" x="355600" y="6027738"/>
          <p14:tracePt t="75762" x="311150" y="6054725"/>
          <p14:tracePt t="75782" x="282575" y="6072188"/>
          <p14:tracePt t="75795" x="274638" y="6081713"/>
          <p14:tracePt t="75812" x="265113" y="6091238"/>
          <p14:tracePt t="75828" x="255588" y="6100763"/>
          <p14:tracePt t="75845" x="238125" y="6108700"/>
          <p14:tracePt t="75850" x="228600" y="6118225"/>
          <p14:tracePt t="75878" x="209550" y="6154738"/>
          <p14:tracePt t="75895" x="201613" y="6173788"/>
          <p14:tracePt t="75925" x="192088" y="6200775"/>
          <p14:tracePt t="75959" x="192088" y="6210300"/>
          <p14:tracePt t="76109" x="192088" y="6218238"/>
          <p14:tracePt t="76129" x="192088" y="6227763"/>
          <p14:tracePt t="76159" x="201613" y="6237288"/>
          <p14:tracePt t="76326" x="219075" y="6246813"/>
          <p14:tracePt t="76345" x="238125" y="6254750"/>
          <p14:tracePt t="76350" x="255588" y="6264275"/>
          <p14:tracePt t="76376" x="301625" y="6273800"/>
          <p14:tracePt t="76381" x="311150" y="6273800"/>
          <p14:tracePt t="76409" x="355600" y="6283325"/>
          <p14:tracePt t="76428" x="384175" y="6283325"/>
          <p14:tracePt t="76459" x="392113" y="6283325"/>
          <p14:tracePt t="76742" x="401638" y="6291263"/>
          <p14:tracePt t="76793" x="411163" y="6310313"/>
          <p14:tracePt t="76812" x="428625" y="6327775"/>
          <p14:tracePt t="84365" x="347663" y="6400800"/>
          <p14:tracePt t="84377" x="282575" y="6456363"/>
          <p14:tracePt t="84396" x="63500" y="658336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9D0DDD58-8E09-4E7B-829A-F2ED4EDA4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32" y="3618838"/>
            <a:ext cx="3766980" cy="274649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39DE5-9A9E-4A1D-8235-8C2368B6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0D91CF-E4C6-4E47-9B2B-4D7E6F415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28459"/>
            <a:ext cx="8229600" cy="14719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07000"/>
              </a:lnSpc>
              <a:spcBef>
                <a:spcPts val="600"/>
              </a:spcBef>
            </a:pPr>
            <a:r>
              <a:rPr lang="sr-Latn-RS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Sistemat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sr-Latn-RS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 greške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sr-Latn-RS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uniformne raspodele gustine verovatnoće, </a:t>
            </a:r>
            <a:r>
              <a:rPr lang="sr-Latn-RS" sz="2000" dirty="0"/>
              <a:t>simetrična ±greška (nalaženje u datom intervalu sa jednakom verovatnoćom)</a:t>
            </a:r>
          </a:p>
          <a:p>
            <a:pPr marL="285750" indent="-285750" algn="just">
              <a:lnSpc>
                <a:spcPct val="107000"/>
              </a:lnSpc>
              <a:spcBef>
                <a:spcPts val="600"/>
              </a:spcBef>
            </a:pPr>
            <a:r>
              <a:rPr lang="sr-Latn-RS" sz="2000" dirty="0"/>
              <a:t> </a:t>
            </a:r>
            <a:r>
              <a:rPr lang="sr-Latn-RS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Slučajne greške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sr-Latn-RS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zvonaste raspodele koje „preferiraju“ neke vrednosti (Gausova, Studentova raspodela),</a:t>
            </a:r>
            <a:r>
              <a:rPr lang="sr-Latn-RS" sz="2000" dirty="0"/>
              <a:t> zavisi od broja merenja</a:t>
            </a:r>
            <a:endParaRPr lang="sr-Latn-RS" sz="20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AF89E2-C278-4A0B-9643-187F9D833B69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DD188A-3B5B-4F5F-B42C-876B6A3EC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>
            <a:noAutofit/>
          </a:bodyPr>
          <a:lstStyle/>
          <a:p>
            <a:r>
              <a:rPr lang="sr-Latn-R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Eksperimentalne greške:</a:t>
            </a:r>
            <a:br>
              <a:rPr lang="sr-Latn-RS" sz="2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sr-Latn-R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međusobni odnos slučajne i sistematske greške</a:t>
            </a:r>
            <a:endParaRPr lang="en-US" sz="28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2B83FE4-F68D-441F-8561-6F17AA1EE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3851458"/>
            <a:ext cx="4205841" cy="260868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36698B5-1B31-408F-A31E-09246C67F3F3}"/>
              </a:ext>
            </a:extLst>
          </p:cNvPr>
          <p:cNvGrpSpPr/>
          <p:nvPr/>
        </p:nvGrpSpPr>
        <p:grpSpPr>
          <a:xfrm>
            <a:off x="6685836" y="3962400"/>
            <a:ext cx="533928" cy="2655332"/>
            <a:chOff x="2875836" y="3962400"/>
            <a:chExt cx="533928" cy="265533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5C63256-4B1E-4D1B-9954-9CB119276578}"/>
                </a:ext>
              </a:extLst>
            </p:cNvPr>
            <p:cNvCxnSpPr>
              <a:cxnSpLocks/>
            </p:cNvCxnSpPr>
            <p:nvPr/>
          </p:nvCxnSpPr>
          <p:spPr>
            <a:xfrm>
              <a:off x="3168000" y="3962400"/>
              <a:ext cx="0" cy="2315232"/>
            </a:xfrm>
            <a:prstGeom prst="line">
              <a:avLst/>
            </a:prstGeom>
            <a:ln w="158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92F9E0F-3377-471B-9EAE-567E16735DB3}"/>
                    </a:ext>
                  </a:extLst>
                </p:cNvPr>
                <p:cNvSpPr/>
                <p:nvPr/>
              </p:nvSpPr>
              <p:spPr>
                <a:xfrm>
                  <a:off x="2875836" y="6248400"/>
                  <a:ext cx="53392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sr-Latn-R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sr-Latn-R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92F9E0F-3377-471B-9EAE-567E16735D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5836" y="6248400"/>
                  <a:ext cx="533928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154258B-636E-4D3B-85CD-0B9BA3E3EAEF}"/>
              </a:ext>
            </a:extLst>
          </p:cNvPr>
          <p:cNvGrpSpPr/>
          <p:nvPr/>
        </p:nvGrpSpPr>
        <p:grpSpPr>
          <a:xfrm>
            <a:off x="7359558" y="5638800"/>
            <a:ext cx="433387" cy="960437"/>
            <a:chOff x="3549558" y="5638800"/>
            <a:chExt cx="433387" cy="96043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6BAF0CB-308C-4B08-B671-59315D3D3E36}"/>
                </a:ext>
              </a:extLst>
            </p:cNvPr>
            <p:cNvCxnSpPr>
              <a:cxnSpLocks/>
            </p:cNvCxnSpPr>
            <p:nvPr/>
          </p:nvCxnSpPr>
          <p:spPr>
            <a:xfrm>
              <a:off x="3733800" y="5638800"/>
              <a:ext cx="0" cy="638832"/>
            </a:xfrm>
            <a:prstGeom prst="line">
              <a:avLst/>
            </a:prstGeom>
            <a:ln w="158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95F370B-07B6-4633-A8B1-0288344B19C8}"/>
                    </a:ext>
                  </a:extLst>
                </p:cNvPr>
                <p:cNvSpPr/>
                <p:nvPr/>
              </p:nvSpPr>
              <p:spPr>
                <a:xfrm>
                  <a:off x="3549558" y="6229905"/>
                  <a:ext cx="43338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sr-Latn-R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95F370B-07B6-4633-A8B1-0288344B19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9558" y="6229905"/>
                  <a:ext cx="433387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B4AF6B1-1F48-42C6-96D9-EE2CBD0F0E2C}"/>
              </a:ext>
            </a:extLst>
          </p:cNvPr>
          <p:cNvGrpSpPr/>
          <p:nvPr/>
        </p:nvGrpSpPr>
        <p:grpSpPr>
          <a:xfrm>
            <a:off x="6919631" y="5602068"/>
            <a:ext cx="691215" cy="646331"/>
            <a:chOff x="3109631" y="5602068"/>
            <a:chExt cx="691215" cy="646331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338DCDA-0852-44E3-9E32-A95B803B54CC}"/>
                </a:ext>
              </a:extLst>
            </p:cNvPr>
            <p:cNvCxnSpPr>
              <a:cxnSpLocks/>
            </p:cNvCxnSpPr>
            <p:nvPr/>
          </p:nvCxnSpPr>
          <p:spPr>
            <a:xfrm>
              <a:off x="3168000" y="5638800"/>
              <a:ext cx="5658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8FF2E96-ADBA-4671-A021-3835FB23FA33}"/>
                    </a:ext>
                  </a:extLst>
                </p:cNvPr>
                <p:cNvSpPr txBox="1"/>
                <p:nvPr/>
              </p:nvSpPr>
              <p:spPr>
                <a:xfrm>
                  <a:off x="3109631" y="5602068"/>
                  <a:ext cx="69121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sr-Latn-RS" sz="1200" dirty="0"/>
                    <a:t>slučajna</a:t>
                  </a:r>
                </a:p>
                <a:p>
                  <a:pPr algn="ctr"/>
                  <a:r>
                    <a:rPr lang="sr-Latn-RS" sz="1200" dirty="0"/>
                    <a:t>greška</a:t>
                  </a:r>
                </a:p>
                <a:p>
                  <a:pPr algn="ctr"/>
                  <a:r>
                    <a:rPr lang="sr-Latn-RS" sz="1200" dirty="0"/>
                    <a:t>za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sr-Latn-RS" sz="1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8FF2E96-ADBA-4671-A021-3835FB23FA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9631" y="5602068"/>
                  <a:ext cx="691215" cy="646331"/>
                </a:xfrm>
                <a:prstGeom prst="rect">
                  <a:avLst/>
                </a:prstGeom>
                <a:blipFill>
                  <a:blip r:embed="rId9"/>
                  <a:stretch>
                    <a:fillRect t="-943" r="-885" b="-66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40998B7-B821-446A-A444-A71A998A44EA}"/>
              </a:ext>
            </a:extLst>
          </p:cNvPr>
          <p:cNvGrpSpPr/>
          <p:nvPr/>
        </p:nvGrpSpPr>
        <p:grpSpPr>
          <a:xfrm>
            <a:off x="4875989" y="3962400"/>
            <a:ext cx="307777" cy="2286000"/>
            <a:chOff x="1065989" y="3962400"/>
            <a:chExt cx="307777" cy="22860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F873DB1-6405-4211-B67E-44DC5A6DEE20}"/>
                </a:ext>
              </a:extLst>
            </p:cNvPr>
            <p:cNvCxnSpPr>
              <a:cxnSpLocks/>
            </p:cNvCxnSpPr>
            <p:nvPr/>
          </p:nvCxnSpPr>
          <p:spPr>
            <a:xfrm>
              <a:off x="1371600" y="3962400"/>
              <a:ext cx="0" cy="2286000"/>
            </a:xfrm>
            <a:prstGeom prst="line">
              <a:avLst/>
            </a:prstGeom>
            <a:ln w="158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D946B27-43DD-4699-9B70-06F5DFBBEB68}"/>
                </a:ext>
              </a:extLst>
            </p:cNvPr>
            <p:cNvSpPr txBox="1"/>
            <p:nvPr/>
          </p:nvSpPr>
          <p:spPr>
            <a:xfrm rot="16200000">
              <a:off x="515678" y="5058685"/>
              <a:ext cx="14083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sz="1400" dirty="0"/>
                <a:t>stvarna vrednost</a:t>
              </a:r>
              <a:endParaRPr lang="en-US" sz="14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51DCF50-12BE-4C5D-B26A-90647EED4F53}"/>
              </a:ext>
            </a:extLst>
          </p:cNvPr>
          <p:cNvGrpSpPr/>
          <p:nvPr/>
        </p:nvGrpSpPr>
        <p:grpSpPr>
          <a:xfrm>
            <a:off x="5181600" y="4003208"/>
            <a:ext cx="1796400" cy="307777"/>
            <a:chOff x="1371600" y="4003208"/>
            <a:chExt cx="1796400" cy="307777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231F31C-8C82-4222-8F46-73D84032AB90}"/>
                </a:ext>
              </a:extLst>
            </p:cNvPr>
            <p:cNvCxnSpPr>
              <a:cxnSpLocks/>
            </p:cNvCxnSpPr>
            <p:nvPr/>
          </p:nvCxnSpPr>
          <p:spPr>
            <a:xfrm>
              <a:off x="1371600" y="4267200"/>
              <a:ext cx="17964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3542185-1FC1-4767-AFB6-993BD8C7264B}"/>
                </a:ext>
              </a:extLst>
            </p:cNvPr>
            <p:cNvSpPr txBox="1"/>
            <p:nvPr/>
          </p:nvSpPr>
          <p:spPr>
            <a:xfrm>
              <a:off x="1503881" y="4003208"/>
              <a:ext cx="15491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sz="1400" dirty="0"/>
                <a:t>sistematska greška</a:t>
              </a:r>
              <a:endParaRPr lang="en-US" sz="1400" dirty="0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C302A5B2-3CC9-405A-AE12-6F85246BE7E2}"/>
              </a:ext>
            </a:extLst>
          </p:cNvPr>
          <p:cNvSpPr txBox="1"/>
          <p:nvPr/>
        </p:nvSpPr>
        <p:spPr>
          <a:xfrm>
            <a:off x="1310919" y="6248399"/>
            <a:ext cx="217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/>
              <a:t>Uniformna raspodela</a:t>
            </a:r>
            <a:endParaRPr lang="en-US" dirty="0"/>
          </a:p>
        </p:txBody>
      </p:sp>
      <p:pic>
        <p:nvPicPr>
          <p:cNvPr id="15367" name="Audio 15366">
            <a:hlinkClick r:id="" action="ppaction://media"/>
            <a:extLst>
              <a:ext uri="{FF2B5EF4-FFF2-40B4-BE49-F238E27FC236}">
                <a16:creationId xmlns:a16="http://schemas.microsoft.com/office/drawing/2014/main" id="{5B3AD263-13EF-499D-8F5E-657E224337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805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082"/>
    </mc:Choice>
    <mc:Fallback xmlns="">
      <p:transition spd="slow" advTm="197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3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7"/>
                </p:tgtEl>
              </p:cMediaNode>
            </p:audio>
          </p:childTnLst>
        </p:cTn>
      </p:par>
    </p:tnLst>
    <p:bldLst>
      <p:bldP spid="5" grpId="0" uiExpand="1" build="p"/>
      <p:bldP spid="49" grpId="0"/>
    </p:bldLst>
  </p:timing>
  <p:extLst>
    <p:ext uri="{3A86A75C-4F4B-4683-9AE1-C65F6400EC91}">
      <p14:laserTraceLst xmlns:p14="http://schemas.microsoft.com/office/powerpoint/2010/main">
        <p14:tracePtLst>
          <p14:tracePt t="10980" x="8367713" y="766763"/>
          <p14:tracePt t="10994" x="8139113" y="822325"/>
          <p14:tracePt t="11010" x="7847013" y="876300"/>
          <p14:tracePt t="11025" x="7526338" y="958850"/>
          <p14:tracePt t="11043" x="7180263" y="1050925"/>
          <p14:tracePt t="11058" x="6815138" y="1160463"/>
          <p14:tracePt t="11089" x="5810250" y="1460500"/>
          <p14:tracePt t="11119" x="4695825" y="1789113"/>
          <p14:tracePt t="11133" x="4467225" y="1862138"/>
          <p14:tracePt t="11134" x="4219575" y="1954213"/>
          <p14:tracePt t="11150" x="3817938" y="2109788"/>
          <p14:tracePt t="11166" x="3406775" y="2255838"/>
          <p14:tracePt t="11197" x="2959100" y="2455863"/>
          <p14:tracePt t="11227" x="2620963" y="2620963"/>
          <p14:tracePt t="11243" x="2457450" y="2720975"/>
          <p14:tracePt t="11260" x="2219325" y="2867025"/>
          <p14:tracePt t="11275" x="2155825" y="2913063"/>
          <p14:tracePt t="11294" x="2009775" y="3005138"/>
          <p14:tracePt t="11309" x="1963738" y="3049588"/>
          <p14:tracePt t="11341" x="1781175" y="3178175"/>
          <p14:tracePt t="11371" x="1708150" y="3232150"/>
          <p14:tracePt t="11387" x="1654175" y="3268663"/>
          <p14:tracePt t="11417" x="1625600" y="3287713"/>
          <p14:tracePt t="11448" x="1598613" y="3305175"/>
          <p14:tracePt t="11534" x="1589088" y="3314700"/>
          <p14:tracePt t="11549" x="1579563" y="3324225"/>
          <p14:tracePt t="11565" x="1525588" y="3414713"/>
          <p14:tracePt t="11580" x="1479550" y="3506788"/>
          <p14:tracePt t="11596" x="1416050" y="3633788"/>
          <p14:tracePt t="11610" x="1389063" y="3698875"/>
          <p14:tracePt t="11640" x="1287463" y="3908425"/>
          <p14:tracePt t="11671" x="1214438" y="4073525"/>
          <p14:tracePt t="11701" x="1187450" y="4173538"/>
          <p14:tracePt t="11717" x="1187450" y="4210050"/>
          <p14:tracePt t="11733" x="1177925" y="4227513"/>
          <p14:tracePt t="11747" x="1169988" y="4246563"/>
          <p14:tracePt t="11778" x="1160463" y="4264025"/>
          <p14:tracePt t="11811" x="1114425" y="4310063"/>
          <p14:tracePt t="11829" x="1087438" y="4356100"/>
          <p14:tracePt t="11845" x="1058863" y="4383088"/>
          <p14:tracePt t="11862" x="1041400" y="4419600"/>
          <p14:tracePt t="11877" x="1014413" y="4446588"/>
          <p14:tracePt t="11893" x="958850" y="4511675"/>
          <p14:tracePt t="11909" x="931863" y="4575175"/>
          <p14:tracePt t="11926" x="895350" y="4621213"/>
          <p14:tracePt t="11941" x="885825" y="4648200"/>
          <p14:tracePt t="11957" x="876300" y="4675188"/>
          <p14:tracePt t="18275" x="868363" y="4684713"/>
          <p14:tracePt t="18290" x="849313" y="4711700"/>
          <p14:tracePt t="18306" x="822325" y="4803775"/>
          <p14:tracePt t="18322" x="812800" y="4903788"/>
          <p14:tracePt t="18339" x="785813" y="5022850"/>
          <p14:tracePt t="18353" x="749300" y="5086350"/>
          <p14:tracePt t="18371" x="722313" y="5178425"/>
          <p14:tracePt t="18385" x="722313" y="5278438"/>
          <p14:tracePt t="18402" x="703263" y="5378450"/>
          <p14:tracePt t="18417" x="703263" y="5441950"/>
          <p14:tracePt t="18434" x="703263" y="5461000"/>
          <p14:tracePt t="18449" x="703263" y="5470525"/>
          <p14:tracePt t="18494" x="703263" y="5487988"/>
          <p14:tracePt t="18509" x="712788" y="5524500"/>
          <p14:tracePt t="18526" x="739775" y="5561013"/>
          <p14:tracePt t="18541" x="766763" y="5616575"/>
          <p14:tracePt t="18558" x="831850" y="5707063"/>
          <p14:tracePt t="18573" x="885825" y="5799138"/>
          <p14:tracePt t="18590" x="941388" y="5881688"/>
          <p14:tracePt t="18606" x="968375" y="5926138"/>
          <p14:tracePt t="18637" x="1031875" y="6018213"/>
          <p14:tracePt t="18653" x="1050925" y="6045200"/>
          <p14:tracePt t="18671" x="1058863" y="6054725"/>
          <p14:tracePt t="18685" x="1068388" y="6064250"/>
          <p14:tracePt t="18702" x="1077913" y="6072188"/>
          <p14:tracePt t="18719" x="1087438" y="6072188"/>
          <p14:tracePt t="18751" x="1114425" y="6072188"/>
          <p14:tracePt t="18767" x="1141413" y="6064250"/>
          <p14:tracePt t="18802" x="1150938" y="6045200"/>
          <p14:tracePt t="18835" x="1160463" y="6035675"/>
          <p14:tracePt t="18869" x="1177925" y="6018213"/>
          <p14:tracePt t="18900" x="1187450" y="6008688"/>
          <p14:tracePt t="18917" x="1196975" y="5999163"/>
          <p14:tracePt t="18933" x="1196975" y="5991225"/>
          <p14:tracePt t="18949" x="1206500" y="5981700"/>
          <p14:tracePt t="18998" x="1214438" y="5945188"/>
          <p14:tracePt t="19040" x="1214438" y="5935663"/>
          <p14:tracePt t="19055" x="1223963" y="5899150"/>
          <p14:tracePt t="19074" x="1223963" y="5889625"/>
          <p14:tracePt t="19090" x="1223963" y="5872163"/>
          <p14:tracePt t="19107" x="1223963" y="5862638"/>
          <p14:tracePt t="19270" x="1223963" y="5853113"/>
          <p14:tracePt t="19302" x="1206500" y="5853113"/>
          <p14:tracePt t="19331" x="1169988" y="5853113"/>
          <p14:tracePt t="19347" x="1133475" y="5853113"/>
          <p14:tracePt t="19362" x="1096963" y="5853113"/>
          <p14:tracePt t="19378" x="1087438" y="5853113"/>
          <p14:tracePt t="19395" x="1058863" y="5853113"/>
          <p14:tracePt t="19411" x="1031875" y="5853113"/>
          <p14:tracePt t="19427" x="1004888" y="5853113"/>
          <p14:tracePt t="19445" x="958850" y="5853113"/>
          <p14:tracePt t="19461" x="931863" y="5853113"/>
          <p14:tracePt t="19476" x="895350" y="5853113"/>
          <p14:tracePt t="19494" x="868363" y="5853113"/>
          <p14:tracePt t="19509" x="831850" y="5853113"/>
          <p14:tracePt t="19526" x="812800" y="5853113"/>
          <p14:tracePt t="19543" x="795338" y="5853113"/>
          <p14:tracePt t="19559" x="785813" y="5853113"/>
          <p14:tracePt t="19575" x="776288" y="5853113"/>
          <p14:tracePt t="19593" x="749300" y="5853113"/>
          <p14:tracePt t="19609" x="739775" y="5853113"/>
          <p14:tracePt t="19641" x="693738" y="5853113"/>
          <p14:tracePt t="19657" x="666750" y="5853113"/>
          <p14:tracePt t="19673" x="649288" y="5853113"/>
          <p14:tracePt t="19690" x="639763" y="5853113"/>
          <p14:tracePt t="20408" x="649288" y="5853113"/>
          <p14:tracePt t="20423" x="685800" y="5853113"/>
          <p14:tracePt t="20438" x="803275" y="5881688"/>
          <p14:tracePt t="20451" x="839788" y="5889625"/>
          <p14:tracePt t="20479" x="1187450" y="5972175"/>
          <p14:tracePt t="20493" x="1443038" y="6045200"/>
          <p14:tracePt t="20510" x="1708150" y="6108700"/>
          <p14:tracePt t="20525" x="2027238" y="6173788"/>
          <p14:tracePt t="20541" x="2374900" y="6227763"/>
          <p14:tracePt t="20556" x="2695575" y="6264275"/>
          <p14:tracePt t="20588" x="3270250" y="6310313"/>
          <p14:tracePt t="20603" x="3535363" y="6310313"/>
          <p14:tracePt t="20621" x="3744913" y="6310313"/>
          <p14:tracePt t="20635" x="3910013" y="6310313"/>
          <p14:tracePt t="20652" x="4029075" y="6310313"/>
          <p14:tracePt t="20667" x="4092575" y="6310313"/>
          <p14:tracePt t="20696" x="4129088" y="6283325"/>
          <p14:tracePt t="20711" x="4138613" y="6273800"/>
          <p14:tracePt t="20727" x="4156075" y="6254750"/>
          <p14:tracePt t="20742" x="4175125" y="6237288"/>
          <p14:tracePt t="20762" x="4183063" y="6210300"/>
          <p14:tracePt t="20812" x="4183063" y="6154738"/>
          <p14:tracePt t="20841" x="4183063" y="6108700"/>
          <p14:tracePt t="20858" x="4175125" y="6072188"/>
          <p14:tracePt t="20894" x="4138613" y="6018213"/>
          <p14:tracePt t="20909" x="4129088" y="6008688"/>
          <p14:tracePt t="20943" x="4129088" y="5999163"/>
          <p14:tracePt t="20958" x="4110038" y="5991225"/>
          <p14:tracePt t="20977" x="4092575" y="5972175"/>
          <p14:tracePt t="20993" x="4083050" y="5962650"/>
          <p14:tracePt t="21011" x="4065588" y="5945188"/>
          <p14:tracePt t="21025" x="4056063" y="5926138"/>
          <p14:tracePt t="21044" x="4029075" y="5908675"/>
          <p14:tracePt t="21060" x="4010025" y="5889625"/>
          <p14:tracePt t="21093" x="3973513" y="5862638"/>
          <p14:tracePt t="21109" x="3956050" y="5843588"/>
          <p14:tracePt t="21142" x="3946525" y="5835650"/>
          <p14:tracePt t="21159" x="3937000" y="5835650"/>
          <p14:tracePt t="21209" x="3927475" y="5826125"/>
          <p14:tracePt t="21442" x="3956050" y="5835650"/>
          <p14:tracePt t="21457" x="3973513" y="5835650"/>
          <p14:tracePt t="21473" x="4019550" y="5835650"/>
          <p14:tracePt t="21489" x="4065588" y="5843588"/>
          <p14:tracePt t="21506" x="4073525" y="5843588"/>
          <p14:tracePt t="21522" x="4092575" y="5843588"/>
          <p14:tracePt t="21539" x="4102100" y="5843588"/>
          <p14:tracePt t="21552" x="4110038" y="5843588"/>
          <p14:tracePt t="21569" x="4129088" y="5843588"/>
          <p14:tracePt t="21584" x="4138613" y="5843588"/>
          <p14:tracePt t="21600" x="4156075" y="5843588"/>
          <p14:tracePt t="21615" x="4165600" y="5843588"/>
          <p14:tracePt t="21630" x="4192588" y="5843588"/>
          <p14:tracePt t="21645" x="4202113" y="5843588"/>
          <p14:tracePt t="21662" x="4211638" y="5843588"/>
          <p14:tracePt t="21676" x="4229100" y="5843588"/>
          <p14:tracePt t="21692" x="4248150" y="5843588"/>
          <p14:tracePt t="21710" x="4256088" y="5843588"/>
          <p14:tracePt t="21873" x="4265613" y="5853113"/>
          <p14:tracePt t="21889" x="4238625" y="5853113"/>
          <p14:tracePt t="21921" x="4129088" y="5862638"/>
          <p14:tracePt t="21937" x="4046538" y="5862638"/>
          <p14:tracePt t="21955" x="3963988" y="5862638"/>
          <p14:tracePt t="21969" x="3873500" y="5881688"/>
          <p14:tracePt t="21988" x="3827463" y="5881688"/>
          <p14:tracePt t="22006" x="3800475" y="5881688"/>
          <p14:tracePt t="22023" x="3790950" y="5881688"/>
          <p14:tracePt t="23509" x="3790950" y="5889625"/>
          <p14:tracePt t="23542" x="3836988" y="5889625"/>
          <p14:tracePt t="24068" x="3890963" y="5889625"/>
          <p14:tracePt t="24100" x="3883025" y="5881688"/>
          <p14:tracePt t="24132" x="3873500" y="5862638"/>
          <p14:tracePt t="24206" x="3863975" y="5862638"/>
          <p14:tracePt t="24340" x="3854450" y="5862638"/>
          <p14:tracePt t="24369" x="3836988" y="5862638"/>
          <p14:tracePt t="24401" x="3781425" y="5843588"/>
          <p14:tracePt t="24433" x="3644900" y="5799138"/>
          <p14:tracePt t="24447" x="3516313" y="5734050"/>
          <p14:tracePt t="24462" x="3425825" y="5697538"/>
          <p14:tracePt t="24481" x="3297238" y="5634038"/>
          <p14:tracePt t="24511" x="2987675" y="5414963"/>
          <p14:tracePt t="24528" x="2822575" y="5287963"/>
          <p14:tracePt t="24543" x="2686050" y="5159375"/>
          <p14:tracePt t="24559" x="2566988" y="5059363"/>
          <p14:tracePt t="24576" x="2466975" y="4986338"/>
          <p14:tracePt t="24591" x="2420938" y="4930775"/>
          <p14:tracePt t="24607" x="2365375" y="4867275"/>
          <p14:tracePt t="24623" x="2311400" y="4811713"/>
          <p14:tracePt t="24639" x="2228850" y="4757738"/>
          <p14:tracePt t="24654" x="2155825" y="4711700"/>
          <p14:tracePt t="24671" x="2100263" y="4675188"/>
          <p14:tracePt t="24687" x="2055813" y="4621213"/>
          <p14:tracePt t="24703" x="2009775" y="4592638"/>
          <p14:tracePt t="24719" x="1954213" y="4548188"/>
          <p14:tracePt t="24738" x="1890713" y="4511675"/>
          <p14:tracePt t="24753" x="1844675" y="4456113"/>
          <p14:tracePt t="24770" x="1808163" y="4429125"/>
          <p14:tracePt t="24786" x="1735138" y="4383088"/>
          <p14:tracePt t="24818" x="1598613" y="4337050"/>
          <p14:tracePt t="24848" x="1506538" y="4292600"/>
          <p14:tracePt t="24880" x="1452563" y="4283075"/>
          <p14:tracePt t="24895" x="1416050" y="4283075"/>
          <p14:tracePt t="24912" x="1389063" y="4273550"/>
          <p14:tracePt t="24928" x="1360488" y="4264025"/>
          <p14:tracePt t="24960" x="1323975" y="4246563"/>
          <p14:tracePt t="24991" x="1296988" y="4227513"/>
          <p14:tracePt t="25016" x="1243013" y="4210050"/>
          <p14:tracePt t="25032" x="1223963" y="4200525"/>
          <p14:tracePt t="25046" x="1206500" y="4200525"/>
          <p14:tracePt t="25062" x="1187450" y="4200525"/>
          <p14:tracePt t="25152" x="1177925" y="4200525"/>
          <p14:tracePt t="25279" x="1187450" y="4200525"/>
          <p14:tracePt t="25292" x="1223963" y="4200525"/>
          <p14:tracePt t="25308" x="1279525" y="4200525"/>
          <p14:tracePt t="25324" x="1323975" y="4200525"/>
          <p14:tracePt t="25339" x="1379538" y="4200525"/>
          <p14:tracePt t="25354" x="1433513" y="4200525"/>
          <p14:tracePt t="25370" x="1479550" y="4200525"/>
          <p14:tracePt t="25384" x="1498600" y="4200525"/>
          <p14:tracePt t="25401" x="1552575" y="4200525"/>
          <p14:tracePt t="25432" x="1662113" y="4210050"/>
          <p14:tracePt t="25447" x="1698625" y="4219575"/>
          <p14:tracePt t="25462" x="1763713" y="4219575"/>
          <p14:tracePt t="25477" x="1781175" y="4219575"/>
          <p14:tracePt t="25494" x="1873250" y="4219575"/>
          <p14:tracePt t="25511" x="1927225" y="4219575"/>
          <p14:tracePt t="25528" x="1990725" y="4219575"/>
          <p14:tracePt t="25543" x="2036763" y="4219575"/>
          <p14:tracePt t="25559" x="2119313" y="4219575"/>
          <p14:tracePt t="25575" x="2182813" y="4219575"/>
          <p14:tracePt t="25591" x="2265363" y="4219575"/>
          <p14:tracePt t="25606" x="2338388" y="4219575"/>
          <p14:tracePt t="25624" x="2384425" y="4219575"/>
          <p14:tracePt t="25639" x="2447925" y="4219575"/>
          <p14:tracePt t="25657" x="2484438" y="4219575"/>
          <p14:tracePt t="25673" x="2511425" y="4219575"/>
          <p14:tracePt t="25690" x="2547938" y="4219575"/>
          <p14:tracePt t="25706" x="2576513" y="4227513"/>
          <p14:tracePt t="25738" x="2649538" y="4227513"/>
          <p14:tracePt t="25771" x="2768600" y="4227513"/>
          <p14:tracePt t="25802" x="2878138" y="4237038"/>
          <p14:tracePt t="25819" x="2922588" y="4237038"/>
          <p14:tracePt t="25852" x="3024188" y="4237038"/>
          <p14:tracePt t="25868" x="3068638" y="4237038"/>
          <p14:tracePt t="25885" x="3105150" y="4237038"/>
          <p14:tracePt t="25901" x="3141663" y="4237038"/>
          <p14:tracePt t="25919" x="3206750" y="4237038"/>
          <p14:tracePt t="25933" x="3260725" y="4237038"/>
          <p14:tracePt t="25951" x="3306763" y="4237038"/>
          <p14:tracePt t="25967" x="3362325" y="4237038"/>
          <p14:tracePt t="25982" x="3406775" y="4237038"/>
          <p14:tracePt t="25998" x="3471863" y="4237038"/>
          <p14:tracePt t="26024" x="3535363" y="4237038"/>
          <p14:tracePt t="26040" x="3571875" y="4237038"/>
          <p14:tracePt t="26072" x="3617913" y="4237038"/>
          <p14:tracePt t="26087" x="3635375" y="4237038"/>
          <p14:tracePt t="26104" x="3654425" y="4237038"/>
          <p14:tracePt t="26137" x="3662363" y="4237038"/>
          <p14:tracePt t="26151" x="3671888" y="4227513"/>
          <p14:tracePt t="26169" x="3681413" y="4227513"/>
          <p14:tracePt t="26184" x="3708400" y="4227513"/>
          <p14:tracePt t="26201" x="3727450" y="4227513"/>
          <p14:tracePt t="26218" x="3744913" y="4227513"/>
          <p14:tracePt t="26263" x="3754438" y="4227513"/>
          <p14:tracePt t="26481" x="3735388" y="4227513"/>
          <p14:tracePt t="26495" x="3717925" y="4227513"/>
          <p14:tracePt t="26512" x="3662363" y="4237038"/>
          <p14:tracePt t="26529" x="3644900" y="4237038"/>
          <p14:tracePt t="26545" x="3589338" y="4237038"/>
          <p14:tracePt t="26559" x="3544888" y="4237038"/>
          <p14:tracePt t="26578" x="3498850" y="4237038"/>
          <p14:tracePt t="26593" x="3452813" y="4237038"/>
          <p14:tracePt t="26610" x="3389313" y="4237038"/>
          <p14:tracePt t="26626" x="3352800" y="4246563"/>
          <p14:tracePt t="26658" x="3289300" y="4264025"/>
          <p14:tracePt t="26690" x="3206750" y="4264025"/>
          <p14:tracePt t="26704" x="3160713" y="4264025"/>
          <p14:tracePt t="26720" x="3105150" y="4264025"/>
          <p14:tracePt t="26736" x="3060700" y="4264025"/>
          <p14:tracePt t="26768" x="2951163" y="4264025"/>
          <p14:tracePt t="26800" x="2822575" y="4264025"/>
          <p14:tracePt t="26817" x="2749550" y="4283075"/>
          <p14:tracePt t="26851" x="2593975" y="4283075"/>
          <p14:tracePt t="26867" x="2493963" y="4283075"/>
          <p14:tracePt t="26884" x="2393950" y="4283075"/>
          <p14:tracePt t="26898" x="2292350" y="4283075"/>
          <p14:tracePt t="26916" x="2228850" y="4283075"/>
          <p14:tracePt t="26931" x="2155825" y="4283075"/>
          <p14:tracePt t="26948" x="2100263" y="4283075"/>
          <p14:tracePt t="26963" x="2046288" y="4283075"/>
          <p14:tracePt t="26980" x="1973263" y="4283075"/>
          <p14:tracePt t="26993" x="1909763" y="4264025"/>
          <p14:tracePt t="27015" x="1836738" y="4256088"/>
          <p14:tracePt t="27029" x="1781175" y="4246563"/>
          <p14:tracePt t="27044" x="1717675" y="4246563"/>
          <p14:tracePt t="27059" x="1662113" y="4246563"/>
          <p14:tracePt t="27075" x="1598613" y="4237038"/>
          <p14:tracePt t="27090" x="1571625" y="4227513"/>
          <p14:tracePt t="27107" x="1525588" y="4227513"/>
          <p14:tracePt t="27122" x="1489075" y="4227513"/>
          <p14:tracePt t="27138" x="1452563" y="4227513"/>
          <p14:tracePt t="27153" x="1416050" y="4227513"/>
          <p14:tracePt t="27170" x="1406525" y="4227513"/>
          <p14:tracePt t="27185" x="1389063" y="4227513"/>
          <p14:tracePt t="27200" x="1370013" y="4219575"/>
          <p14:tracePt t="27229" x="1360488" y="4219575"/>
          <p14:tracePt t="27243" x="1352550" y="4219575"/>
          <p14:tracePt t="27275" x="1343025" y="4219575"/>
          <p14:tracePt t="27288" x="1323975" y="4219575"/>
          <p14:tracePt t="27305" x="1316038" y="4219575"/>
          <p14:tracePt t="27335" x="1306513" y="4219575"/>
          <p14:tracePt t="27569" x="1316038" y="4210050"/>
          <p14:tracePt t="27584" x="1343025" y="4210050"/>
          <p14:tracePt t="27599" x="1389063" y="4200525"/>
          <p14:tracePt t="27630" x="1543050" y="4200525"/>
          <p14:tracePt t="27647" x="1617663" y="4200525"/>
          <p14:tracePt t="27662" x="1717675" y="4210050"/>
          <p14:tracePt t="27680" x="1854200" y="4219575"/>
          <p14:tracePt t="27697" x="2009775" y="4227513"/>
          <p14:tracePt t="27712" x="2128838" y="4227513"/>
          <p14:tracePt t="27728" x="2201863" y="4256088"/>
          <p14:tracePt t="27747" x="2265363" y="4264025"/>
          <p14:tracePt t="27761" x="2292350" y="4264025"/>
          <p14:tracePt t="27779" x="2347913" y="4264025"/>
          <p14:tracePt t="27795" x="2401888" y="4264025"/>
          <p14:tracePt t="27810" x="2466975" y="4264025"/>
          <p14:tracePt t="27827" x="2540000" y="4264025"/>
          <p14:tracePt t="27858" x="2732088" y="4273550"/>
          <p14:tracePt t="27874" x="2832100" y="4273550"/>
          <p14:tracePt t="27892" x="2932113" y="4273550"/>
          <p14:tracePt t="27908" x="3032125" y="4273550"/>
          <p14:tracePt t="27943" x="3224213" y="4273550"/>
          <p14:tracePt t="27957" x="3316288" y="4273550"/>
          <p14:tracePt t="27975" x="3406775" y="4283075"/>
          <p14:tracePt t="27993" x="3516313" y="4292600"/>
          <p14:tracePt t="28012" x="3617913" y="4292600"/>
          <p14:tracePt t="28031" x="3654425" y="4292600"/>
          <p14:tracePt t="28046" x="3698875" y="4292600"/>
          <p14:tracePt t="28062" x="3744913" y="4292600"/>
          <p14:tracePt t="28080" x="3781425" y="4292600"/>
          <p14:tracePt t="28112" x="3854450" y="4292600"/>
          <p14:tracePt t="28129" x="3890963" y="4292600"/>
          <p14:tracePt t="28162" x="3927475" y="4292600"/>
          <p14:tracePt t="28191" x="3946525" y="4292600"/>
          <p14:tracePt t="28208" x="3956050" y="4292600"/>
          <p14:tracePt t="28449" x="3937000" y="4292600"/>
          <p14:tracePt t="28463" x="3927475" y="4292600"/>
          <p14:tracePt t="28481" x="3900488" y="4292600"/>
          <p14:tracePt t="28496" x="3863975" y="4292600"/>
          <p14:tracePt t="28528" x="3744913" y="4292600"/>
          <p14:tracePt t="28544" x="3681413" y="4292600"/>
          <p14:tracePt t="28561" x="3625850" y="4292600"/>
          <p14:tracePt t="28578" x="3552825" y="4292600"/>
          <p14:tracePt t="28611" x="3416300" y="4292600"/>
          <p14:tracePt t="28629" x="3352800" y="4292600"/>
          <p14:tracePt t="28664" x="3160713" y="4292600"/>
          <p14:tracePt t="28680" x="3068638" y="4292600"/>
          <p14:tracePt t="28696" x="2932113" y="4292600"/>
          <p14:tracePt t="28712" x="2813050" y="4283075"/>
          <p14:tracePt t="28730" x="2620963" y="4264025"/>
          <p14:tracePt t="28744" x="2557463" y="4264025"/>
          <p14:tracePt t="28762" x="2411413" y="4246563"/>
          <p14:tracePt t="28780" x="2320925" y="4246563"/>
          <p14:tracePt t="28795" x="2247900" y="4246563"/>
          <p14:tracePt t="28811" x="2211388" y="4246563"/>
          <p14:tracePt t="28829" x="2146300" y="4237038"/>
          <p14:tracePt t="28862" x="1982788" y="4227513"/>
          <p14:tracePt t="28879" x="1917700" y="4227513"/>
          <p14:tracePt t="28897" x="1844675" y="4227513"/>
          <p14:tracePt t="28912" x="1771650" y="4227513"/>
          <p14:tracePt t="28930" x="1708150" y="4227513"/>
          <p14:tracePt t="28944" x="1662113" y="4227513"/>
          <p14:tracePt t="28962" x="1598613" y="4227513"/>
          <p14:tracePt t="28977" x="1562100" y="4227513"/>
          <p14:tracePt t="28993" x="1543050" y="4227513"/>
          <p14:tracePt t="29002" x="1525588" y="4227513"/>
          <p14:tracePt t="29017" x="1516063" y="4227513"/>
          <p14:tracePt t="29047" x="1462088" y="4219575"/>
          <p14:tracePt t="29077" x="1406525" y="4219575"/>
          <p14:tracePt t="29110" x="1360488" y="4219575"/>
          <p14:tracePt t="29140" x="1343025" y="4219575"/>
          <p14:tracePt t="29171" x="1323975" y="4219575"/>
          <p14:tracePt t="29185" x="1316038" y="4219575"/>
          <p14:tracePt t="30358" x="1389063" y="4219575"/>
          <p14:tracePt t="30391" x="1479550" y="4227513"/>
          <p14:tracePt t="30392" x="1516063" y="4227513"/>
          <p14:tracePt t="30409" x="1562100" y="4237038"/>
          <p14:tracePt t="30428" x="1608138" y="4237038"/>
          <p14:tracePt t="30443" x="1662113" y="4246563"/>
          <p14:tracePt t="30460" x="1708150" y="4246563"/>
          <p14:tracePt t="30476" x="1754188" y="4256088"/>
          <p14:tracePt t="30492" x="1817688" y="4256088"/>
          <p14:tracePt t="30509" x="1863725" y="4256088"/>
          <p14:tracePt t="30528" x="1909763" y="4264025"/>
          <p14:tracePt t="30562" x="2000250" y="4273550"/>
          <p14:tracePt t="30579" x="2046288" y="4273550"/>
          <p14:tracePt t="30611" x="2155825" y="4283075"/>
          <p14:tracePt t="30644" x="2284413" y="4283075"/>
          <p14:tracePt t="30660" x="2347913" y="4283075"/>
          <p14:tracePt t="30679" x="2457450" y="4283075"/>
          <p14:tracePt t="30693" x="2493963" y="4283075"/>
          <p14:tracePt t="30711" x="2603500" y="4283075"/>
          <p14:tracePt t="30726" x="2676525" y="4283075"/>
          <p14:tracePt t="30742" x="2732088" y="4283075"/>
          <p14:tracePt t="30759" x="2795588" y="4283075"/>
          <p14:tracePt t="30778" x="2886075" y="4283075"/>
          <p14:tracePt t="30811" x="2995613" y="4283075"/>
          <p14:tracePt t="30827" x="3041650" y="4283075"/>
          <p14:tracePt t="30842" x="3087688" y="4283075"/>
          <p14:tracePt t="30860" x="3160713" y="4283075"/>
          <p14:tracePt t="30878" x="3206750" y="4283075"/>
          <p14:tracePt t="30893" x="3270250" y="4283075"/>
          <p14:tracePt t="30911" x="3343275" y="4283075"/>
          <p14:tracePt t="30927" x="3389313" y="4283075"/>
          <p14:tracePt t="30943" x="3452813" y="4283075"/>
          <p14:tracePt t="30958" x="3498850" y="4283075"/>
          <p14:tracePt t="30977" x="3552825" y="4283075"/>
          <p14:tracePt t="30992" x="3608388" y="4283075"/>
          <p14:tracePt t="31009" x="3625850" y="4283075"/>
          <p14:tracePt t="31026" x="3654425" y="4283075"/>
          <p14:tracePt t="31060" x="3708400" y="4283075"/>
          <p14:tracePt t="31091" x="3744913" y="4292600"/>
          <p14:tracePt t="31127" x="3763963" y="4292600"/>
          <p14:tracePt t="31165" x="3773488" y="4292600"/>
          <p14:tracePt t="31210" x="3781425" y="4292600"/>
          <p14:tracePt t="31383" x="3735388" y="4292600"/>
          <p14:tracePt t="31398" x="3671888" y="4300538"/>
          <p14:tracePt t="31413" x="3625850" y="4300538"/>
          <p14:tracePt t="31427" x="3535363" y="4300538"/>
          <p14:tracePt t="31443" x="3416300" y="4300538"/>
          <p14:tracePt t="31460" x="3297238" y="4300538"/>
          <p14:tracePt t="31476" x="3197225" y="4300538"/>
          <p14:tracePt t="31491" x="3105150" y="4300538"/>
          <p14:tracePt t="31508" x="3041650" y="4300538"/>
          <p14:tracePt t="31523" x="2968625" y="4300538"/>
          <p14:tracePt t="31541" x="2886075" y="4300538"/>
          <p14:tracePt t="31555" x="2813050" y="4300538"/>
          <p14:tracePt t="31572" x="2740025" y="4300538"/>
          <p14:tracePt t="31586" x="2667000" y="4310063"/>
          <p14:tracePt t="31617" x="2547938" y="4310063"/>
          <p14:tracePt t="31647" x="2438400" y="4310063"/>
          <p14:tracePt t="31661" x="2401888" y="4310063"/>
          <p14:tracePt t="31677" x="2365375" y="4310063"/>
          <p14:tracePt t="31692" x="2347913" y="4310063"/>
          <p14:tracePt t="31710" x="2328863" y="4310063"/>
          <p14:tracePt t="31726" x="2301875" y="4310063"/>
          <p14:tracePt t="31758" x="2238375" y="4319588"/>
          <p14:tracePt t="31772" x="2211388" y="4319588"/>
          <p14:tracePt t="31789" x="2155825" y="4319588"/>
          <p14:tracePt t="31803" x="2109788" y="4319588"/>
          <p14:tracePt t="31821" x="2073275" y="4319588"/>
          <p14:tracePt t="31835" x="2036763" y="4319588"/>
          <p14:tracePt t="31853" x="2000250" y="4319588"/>
          <p14:tracePt t="31870" x="1982788" y="4319588"/>
          <p14:tracePt t="31888" x="1963738" y="4319588"/>
          <p14:tracePt t="31921" x="1954213" y="4319588"/>
          <p14:tracePt t="31937" x="1946275" y="4319588"/>
          <p14:tracePt t="31954" x="1936750" y="4329113"/>
          <p14:tracePt t="31986" x="1909763" y="4337050"/>
          <p14:tracePt t="32202" x="1900238" y="4346575"/>
          <p14:tracePt t="32217" x="1890713" y="4356100"/>
          <p14:tracePt t="32234" x="1873250" y="4356100"/>
          <p14:tracePt t="32250" x="1854200" y="4365625"/>
          <p14:tracePt t="32266" x="1836738" y="4365625"/>
          <p14:tracePt t="32280" x="1817688" y="4365625"/>
          <p14:tracePt t="32298" x="1808163" y="4373563"/>
          <p14:tracePt t="32357" x="1800225" y="4373563"/>
          <p14:tracePt t="32371" x="1790700" y="4373563"/>
          <p14:tracePt t="32403" x="1781175" y="4373563"/>
          <p14:tracePt t="32417" x="1771650" y="4373563"/>
          <p14:tracePt t="32478" x="1754188" y="4373563"/>
          <p14:tracePt t="32508" x="1744663" y="4373563"/>
          <p14:tracePt t="32540" x="1727200" y="4365625"/>
          <p14:tracePt t="32554" x="1717675" y="4356100"/>
          <p14:tracePt t="32572" x="1698625" y="4329113"/>
          <p14:tracePt t="32619" x="1690688" y="4300538"/>
          <p14:tracePt t="32651" x="1681163" y="4283075"/>
          <p14:tracePt t="32668" x="1681163" y="4264025"/>
          <p14:tracePt t="32698" x="1671638" y="4246563"/>
          <p14:tracePt t="32732" x="1671638" y="4200525"/>
          <p14:tracePt t="32747" x="1671638" y="4183063"/>
          <p14:tracePt t="32765" x="1671638" y="4154488"/>
          <p14:tracePt t="32781" x="1671638" y="4137025"/>
          <p14:tracePt t="32796" x="1671638" y="4110038"/>
          <p14:tracePt t="32813" x="1671638" y="4073525"/>
          <p14:tracePt t="32831" x="1671638" y="4037013"/>
          <p14:tracePt t="32845" x="1671638" y="4017963"/>
          <p14:tracePt t="32864" x="1671638" y="3981450"/>
          <p14:tracePt t="32880" x="1671638" y="3935413"/>
          <p14:tracePt t="32895" x="1671638" y="3917950"/>
          <p14:tracePt t="32911" x="1671638" y="3889375"/>
          <p14:tracePt t="32930" x="1671638" y="3871913"/>
          <p14:tracePt t="32945" x="1671638" y="3835400"/>
          <p14:tracePt t="32962" x="1681163" y="3825875"/>
          <p14:tracePt t="32979" x="1690688" y="3789363"/>
          <p14:tracePt t="33000" x="1708150" y="3743325"/>
          <p14:tracePt t="33015" x="1717675" y="3725863"/>
          <p14:tracePt t="33031" x="1727200" y="3689350"/>
          <p14:tracePt t="33045" x="1754188" y="3652838"/>
          <p14:tracePt t="33062" x="1771650" y="3633788"/>
          <p14:tracePt t="33077" x="1781175" y="3625850"/>
          <p14:tracePt t="33093" x="1790700" y="3616325"/>
          <p14:tracePt t="33109" x="1790700" y="3606800"/>
          <p14:tracePt t="33126" x="1808163" y="3597275"/>
          <p14:tracePt t="33142" x="1836738" y="3589338"/>
          <p14:tracePt t="33159" x="1844675" y="3589338"/>
          <p14:tracePt t="33173" x="1873250" y="3579813"/>
          <p14:tracePt t="33189" x="1881188" y="3579813"/>
          <p14:tracePt t="33204" x="1909763" y="3579813"/>
          <p14:tracePt t="33220" x="1917700" y="3579813"/>
          <p14:tracePt t="33234" x="1927225" y="3579813"/>
          <p14:tracePt t="33251" x="1954213" y="3579813"/>
          <p14:tracePt t="33265" x="1973263" y="3589338"/>
          <p14:tracePt t="33282" x="1973263" y="3597275"/>
          <p14:tracePt t="33296" x="2000250" y="3616325"/>
          <p14:tracePt t="33311" x="2027238" y="3643313"/>
          <p14:tracePt t="33328" x="2046288" y="3652838"/>
          <p14:tracePt t="33344" x="2073275" y="3679825"/>
          <p14:tracePt t="33361" x="2082800" y="3698875"/>
          <p14:tracePt t="33375" x="2092325" y="3735388"/>
          <p14:tracePt t="33392" x="2109788" y="3771900"/>
          <p14:tracePt t="33408" x="2119313" y="3808413"/>
          <p14:tracePt t="33424" x="2128838" y="3844925"/>
          <p14:tracePt t="33439" x="2136775" y="3871913"/>
          <p14:tracePt t="33455" x="2146300" y="3889375"/>
          <p14:tracePt t="33470" x="2146300" y="3935413"/>
          <p14:tracePt t="33487" x="2146300" y="3963988"/>
          <p14:tracePt t="33500" x="2146300" y="4008438"/>
          <p14:tracePt t="33517" x="2146300" y="4044950"/>
          <p14:tracePt t="33531" x="2146300" y="4073525"/>
          <p14:tracePt t="33546" x="2146300" y="4127500"/>
          <p14:tracePt t="33560" x="2146300" y="4164013"/>
          <p14:tracePt t="33578" x="2146300" y="4210050"/>
          <p14:tracePt t="33593" x="2136775" y="4246563"/>
          <p14:tracePt t="33610" x="2128838" y="4283075"/>
          <p14:tracePt t="33624" x="2128838" y="4310063"/>
          <p14:tracePt t="33641" x="2109788" y="4346575"/>
          <p14:tracePt t="33658" x="2109788" y="4365625"/>
          <p14:tracePt t="33675" x="2092325" y="4410075"/>
          <p14:tracePt t="33693" x="2092325" y="4419600"/>
          <p14:tracePt t="33711" x="2073275" y="4446588"/>
          <p14:tracePt t="33727" x="2055813" y="4465638"/>
          <p14:tracePt t="33758" x="2046288" y="4465638"/>
          <p14:tracePt t="33791" x="2000250" y="4483100"/>
          <p14:tracePt t="33821" x="1963738" y="4483100"/>
          <p14:tracePt t="33868" x="1936750" y="4483100"/>
          <p14:tracePt t="33899" x="1881188" y="4483100"/>
          <p14:tracePt t="33934" x="1790700" y="4465638"/>
          <p14:tracePt t="33948" x="1771650" y="4456113"/>
          <p14:tracePt t="33966" x="1727200" y="4438650"/>
          <p14:tracePt t="33982" x="1717675" y="4419600"/>
          <p14:tracePt t="33998" x="1690688" y="4402138"/>
          <p14:tracePt t="34015" x="1662113" y="4373563"/>
          <p14:tracePt t="34033" x="1644650" y="4356100"/>
          <p14:tracePt t="34048" x="1635125" y="4346575"/>
          <p14:tracePt t="34065" x="1625600" y="4319588"/>
          <p14:tracePt t="34080" x="1598613" y="4256088"/>
          <p14:tracePt t="34096" x="1589088" y="4219575"/>
          <p14:tracePt t="34110" x="1579563" y="4183063"/>
          <p14:tracePt t="34125" x="1579563" y="4164013"/>
          <p14:tracePt t="34126" x="1579563" y="4137025"/>
          <p14:tracePt t="34141" x="1571625" y="4073525"/>
          <p14:tracePt t="34160" x="1571625" y="4027488"/>
          <p14:tracePt t="34174" x="1571625" y="3981450"/>
          <p14:tracePt t="34191" x="1571625" y="3944938"/>
          <p14:tracePt t="34205" x="1571625" y="3908425"/>
          <p14:tracePt t="34221" x="1579563" y="3852863"/>
          <p14:tracePt t="34237" x="1589088" y="3825875"/>
          <p14:tracePt t="34254" x="1617663" y="3771900"/>
          <p14:tracePt t="34268" x="1617663" y="3762375"/>
          <p14:tracePt t="34284" x="1625600" y="3735388"/>
          <p14:tracePt t="34299" x="1635125" y="3706813"/>
          <p14:tracePt t="34316" x="1654175" y="3670300"/>
          <p14:tracePt t="34330" x="1671638" y="3643313"/>
          <p14:tracePt t="34344" x="1681163" y="3633788"/>
          <p14:tracePt t="34360" x="1698625" y="3625850"/>
          <p14:tracePt t="34376" x="1708150" y="3616325"/>
          <p14:tracePt t="34393" x="1717675" y="3606800"/>
          <p14:tracePt t="34425" x="1735138" y="3597275"/>
          <p14:tracePt t="34440" x="1763713" y="3597275"/>
          <p14:tracePt t="34457" x="1781175" y="3597275"/>
          <p14:tracePt t="34487" x="1817688" y="3597275"/>
          <p14:tracePt t="34501" x="1836738" y="3597275"/>
          <p14:tracePt t="34518" x="1854200" y="3606800"/>
          <p14:tracePt t="34532" x="1890713" y="3625850"/>
          <p14:tracePt t="34548" x="1900238" y="3643313"/>
          <p14:tracePt t="34563" x="1917700" y="3652838"/>
          <p14:tracePt t="34579" x="1946275" y="3689350"/>
          <p14:tracePt t="34593" x="1954213" y="3716338"/>
          <p14:tracePt t="34610" x="1973263" y="3752850"/>
          <p14:tracePt t="34626" x="1973263" y="3771900"/>
          <p14:tracePt t="34642" x="1990725" y="3798888"/>
          <p14:tracePt t="34658" x="1990725" y="3808413"/>
          <p14:tracePt t="34675" x="2000250" y="3825875"/>
          <p14:tracePt t="34692" x="2009775" y="3844925"/>
          <p14:tracePt t="34711" x="2009775" y="3881438"/>
          <p14:tracePt t="34728" x="2019300" y="3917950"/>
          <p14:tracePt t="34748" x="2019300" y="3971925"/>
          <p14:tracePt t="34762" x="2027238" y="4008438"/>
          <p14:tracePt t="34779" x="2036763" y="4037013"/>
          <p14:tracePt t="34795" x="2046288" y="4064000"/>
          <p14:tracePt t="34811" x="2046288" y="4081463"/>
          <p14:tracePt t="34827" x="2046288" y="4110038"/>
          <p14:tracePt t="34846" x="2046288" y="4164013"/>
          <p14:tracePt t="34860" x="2046288" y="4183063"/>
          <p14:tracePt t="34878" x="2046288" y="4227513"/>
          <p14:tracePt t="34893" x="2046288" y="4246563"/>
          <p14:tracePt t="34910" x="2046288" y="4273550"/>
          <p14:tracePt t="34927" x="2046288" y="4292600"/>
          <p14:tracePt t="34959" x="2046288" y="4329113"/>
          <p14:tracePt t="34993" x="2036763" y="4373563"/>
          <p14:tracePt t="35029" x="2036763" y="4383088"/>
          <p14:tracePt t="35043" x="2027238" y="4402138"/>
          <p14:tracePt t="35078" x="2019300" y="4410075"/>
          <p14:tracePt t="35092" x="2009775" y="4438650"/>
          <p14:tracePt t="35127" x="2000250" y="4446588"/>
          <p14:tracePt t="35158" x="1990725" y="4465638"/>
          <p14:tracePt t="35175" x="1973263" y="4475163"/>
          <p14:tracePt t="35191" x="1946275" y="4483100"/>
          <p14:tracePt t="35208" x="1917700" y="4483100"/>
          <p14:tracePt t="35241" x="1909763" y="4483100"/>
          <p14:tracePt t="35258" x="1900238" y="4483100"/>
          <p14:tracePt t="35290" x="1873250" y="4492625"/>
          <p14:tracePt t="35308" x="1844675" y="4492625"/>
          <p14:tracePt t="35324" x="1808163" y="4483100"/>
          <p14:tracePt t="35339" x="1790700" y="4475163"/>
          <p14:tracePt t="35358" x="1744663" y="4446588"/>
          <p14:tracePt t="35374" x="1727200" y="4429125"/>
          <p14:tracePt t="35390" x="1717675" y="4419600"/>
          <p14:tracePt t="35406" x="1690688" y="4402138"/>
          <p14:tracePt t="35423" x="1671638" y="4373563"/>
          <p14:tracePt t="35437" x="1662113" y="4346575"/>
          <p14:tracePt t="35455" x="1654175" y="4310063"/>
          <p14:tracePt t="35470" x="1635125" y="4292600"/>
          <p14:tracePt t="35488" x="1625600" y="4227513"/>
          <p14:tracePt t="35521" x="1617663" y="4173538"/>
          <p14:tracePt t="35552" x="1598613" y="4100513"/>
          <p14:tracePt t="35568" x="1589088" y="4054475"/>
          <p14:tracePt t="35600" x="1589088" y="3963988"/>
          <p14:tracePt t="35631" x="1589088" y="3935413"/>
          <p14:tracePt t="35646" x="1589088" y="3898900"/>
          <p14:tracePt t="35679" x="1598613" y="3844925"/>
          <p14:tracePt t="35713" x="1644650" y="3789363"/>
          <p14:tracePt t="35728" x="1662113" y="3762375"/>
          <p14:tracePt t="35745" x="1690688" y="3735388"/>
          <p14:tracePt t="35761" x="1698625" y="3716338"/>
          <p14:tracePt t="35778" x="1717675" y="3706813"/>
          <p14:tracePt t="35794" x="1744663" y="3689350"/>
          <p14:tracePt t="35811" x="1754188" y="3679825"/>
          <p14:tracePt t="35825" x="1763713" y="3679825"/>
          <p14:tracePt t="35845" x="1771650" y="3670300"/>
          <p14:tracePt t="35860" x="1800225" y="3652838"/>
          <p14:tracePt t="35877" x="1817688" y="3652838"/>
          <p14:tracePt t="35911" x="1863725" y="3652838"/>
          <p14:tracePt t="35942" x="1900238" y="3652838"/>
          <p14:tracePt t="35958" x="1927225" y="3652838"/>
          <p14:tracePt t="35989" x="1936750" y="3662363"/>
          <p14:tracePt t="36007" x="1963738" y="3679825"/>
          <p14:tracePt t="36025" x="1982788" y="3698875"/>
          <p14:tracePt t="36045" x="2009775" y="3706813"/>
          <p14:tracePt t="36062" x="2019300" y="3725863"/>
          <p14:tracePt t="36079" x="2027238" y="3735388"/>
          <p14:tracePt t="36094" x="2036763" y="3743325"/>
          <p14:tracePt t="36112" x="2055813" y="3762375"/>
          <p14:tracePt t="36126" x="2055813" y="3771900"/>
          <p14:tracePt t="36128" x="2063750" y="3771900"/>
          <p14:tracePt t="36161" x="2073275" y="3779838"/>
          <p14:tracePt t="36177" x="2073275" y="3798888"/>
          <p14:tracePt t="36209" x="2082800" y="3852863"/>
          <p14:tracePt t="36239" x="2092325" y="3871913"/>
          <p14:tracePt t="36271" x="2092325" y="3927475"/>
          <p14:tracePt t="36286" x="2092325" y="3935413"/>
          <p14:tracePt t="36304" x="2092325" y="3954463"/>
          <p14:tracePt t="36319" x="2092325" y="3981450"/>
          <p14:tracePt t="36352" x="2092325" y="4000500"/>
          <p14:tracePt t="36368" x="2092325" y="4017963"/>
          <p14:tracePt t="36384" x="2092325" y="4037013"/>
          <p14:tracePt t="36399" x="2092325" y="4044950"/>
          <p14:tracePt t="36415" x="2092325" y="4073525"/>
          <p14:tracePt t="36605" x="2092325" y="4090988"/>
          <p14:tracePt t="36620" x="2092325" y="4110038"/>
          <p14:tracePt t="36637" x="2092325" y="4127500"/>
          <p14:tracePt t="36652" x="2092325" y="4137025"/>
          <p14:tracePt t="36670" x="2092325" y="4173538"/>
          <p14:tracePt t="36686" x="2092325" y="4183063"/>
          <p14:tracePt t="36718" x="2092325" y="4210050"/>
          <p14:tracePt t="36734" x="2092325" y="4219575"/>
          <p14:tracePt t="36750" x="2092325" y="4227513"/>
          <p14:tracePt t="36798" x="2092325" y="4246563"/>
          <p14:tracePt t="36860" x="2092325" y="4256088"/>
          <p14:tracePt t="36951" x="2092325" y="4264025"/>
          <p14:tracePt t="36967" x="2092325" y="4273550"/>
          <p14:tracePt t="36983" x="2082800" y="4300538"/>
          <p14:tracePt t="36999" x="2073275" y="4310063"/>
          <p14:tracePt t="37023" x="2055813" y="4356100"/>
          <p14:tracePt t="37039" x="2036763" y="4383088"/>
          <p14:tracePt t="37055" x="2027238" y="4410075"/>
          <p14:tracePt t="37071" x="2009775" y="4419600"/>
          <p14:tracePt t="37320" x="2000250" y="4429125"/>
          <p14:tracePt t="37336" x="2000250" y="4438650"/>
          <p14:tracePt t="37382" x="1982788" y="4446588"/>
          <p14:tracePt t="37411" x="1973263" y="4456113"/>
          <p14:tracePt t="46126" x="1973263" y="4492625"/>
          <p14:tracePt t="46213" x="1982788" y="4502150"/>
          <p14:tracePt t="46227" x="1990725" y="4502150"/>
          <p14:tracePt t="46243" x="2027238" y="4492625"/>
          <p14:tracePt t="46259" x="2063750" y="4475163"/>
          <p14:tracePt t="46276" x="2109788" y="4446588"/>
          <p14:tracePt t="46291" x="2182813" y="4419600"/>
          <p14:tracePt t="46307" x="2247900" y="4383088"/>
          <p14:tracePt t="46323" x="2274888" y="4365625"/>
          <p14:tracePt t="46339" x="2328863" y="4337050"/>
          <p14:tracePt t="46354" x="2357438" y="4310063"/>
          <p14:tracePt t="46370" x="2401888" y="4264025"/>
          <p14:tracePt t="46384" x="2438400" y="4219575"/>
          <p14:tracePt t="46401" x="2474913" y="4173538"/>
          <p14:tracePt t="46416" x="2511425" y="4117975"/>
          <p14:tracePt t="46433" x="2540000" y="4081463"/>
          <p14:tracePt t="46448" x="2557463" y="4054475"/>
          <p14:tracePt t="46463" x="2557463" y="4044950"/>
          <p14:tracePt t="46478" x="2557463" y="4037013"/>
          <p14:tracePt t="46551" x="2576513" y="4000500"/>
          <p14:tracePt t="46566" x="2584450" y="3971925"/>
          <p14:tracePt t="46599" x="2584450" y="3927475"/>
          <p14:tracePt t="46628" x="2584450" y="3898900"/>
          <p14:tracePt t="46660" x="2584450" y="3881438"/>
          <p14:tracePt t="46872" x="2584450" y="3898900"/>
          <p14:tracePt t="46889" x="2584450" y="3935413"/>
          <p14:tracePt t="46905" x="2584450" y="4000500"/>
          <p14:tracePt t="46921" x="2584450" y="4044950"/>
          <p14:tracePt t="46938" x="2593975" y="4081463"/>
          <p14:tracePt t="46969" x="2593975" y="4164013"/>
          <p14:tracePt t="46986" x="2603500" y="4200525"/>
          <p14:tracePt t="47015" x="2603500" y="4246563"/>
          <p14:tracePt t="47031" x="2603500" y="4264025"/>
          <p14:tracePt t="47046" x="2603500" y="4300538"/>
          <p14:tracePt t="47079" x="2603500" y="4373563"/>
          <p14:tracePt t="47110" x="2603500" y="4465638"/>
          <p14:tracePt t="47125" x="2603500" y="4529138"/>
          <p14:tracePt t="47141" x="2603500" y="4565650"/>
          <p14:tracePt t="47158" x="2603500" y="4602163"/>
          <p14:tracePt t="47189" x="2603500" y="4711700"/>
          <p14:tracePt t="47220" x="2593975" y="4784725"/>
          <p14:tracePt t="47237" x="2593975" y="4821238"/>
          <p14:tracePt t="47268" x="2593975" y="4913313"/>
          <p14:tracePt t="47298" x="2593975" y="4995863"/>
          <p14:tracePt t="47328" x="2576513" y="5113338"/>
          <p14:tracePt t="47360" x="2566988" y="5195888"/>
          <p14:tracePt t="47375" x="2566988" y="5251450"/>
          <p14:tracePt t="47406" x="2547938" y="5324475"/>
          <p14:tracePt t="47437" x="2530475" y="5434013"/>
          <p14:tracePt t="47466" x="2520950" y="5514975"/>
          <p14:tracePt t="47495" x="2511425" y="5616575"/>
          <p14:tracePt t="47510" x="2503488" y="5661025"/>
          <p14:tracePt t="47526" x="2503488" y="5697538"/>
          <p14:tracePt t="47541" x="2503488" y="5726113"/>
          <p14:tracePt t="47558" x="2493963" y="5753100"/>
          <p14:tracePt t="47573" x="2493963" y="5770563"/>
          <p14:tracePt t="47590" x="2484438" y="5789613"/>
          <p14:tracePt t="47605" x="2484438" y="5816600"/>
          <p14:tracePt t="47621" x="2474913" y="5843588"/>
          <p14:tracePt t="47635" x="2474913" y="5862638"/>
          <p14:tracePt t="47652" x="2474913" y="5889625"/>
          <p14:tracePt t="47666" x="2466975" y="5918200"/>
          <p14:tracePt t="47685" x="2466975" y="5926138"/>
          <p14:tracePt t="47701" x="2466975" y="5945188"/>
          <p14:tracePt t="47747" x="2457450" y="5962650"/>
          <p14:tracePt t="48111" x="2457450" y="5981700"/>
          <p14:tracePt t="48215" x="2420938" y="5991225"/>
          <p14:tracePt t="48229" x="2393950" y="5962650"/>
          <p14:tracePt t="48248" x="2365375" y="5935663"/>
          <p14:tracePt t="48277" x="2320925" y="5908675"/>
          <p14:tracePt t="48293" x="2301875" y="5908675"/>
          <p14:tracePt t="48309" x="2274888" y="5899150"/>
          <p14:tracePt t="48325" x="2247900" y="5889625"/>
          <p14:tracePt t="48346" x="2238375" y="5889625"/>
          <p14:tracePt t="48393" x="2228850" y="5889625"/>
          <p14:tracePt t="48407" x="2219325" y="5889625"/>
          <p14:tracePt t="48441" x="2165350" y="5899150"/>
          <p14:tracePt t="48473" x="2119313" y="5935663"/>
          <p14:tracePt t="48489" x="2092325" y="5954713"/>
          <p14:tracePt t="48506" x="2073275" y="5972175"/>
          <p14:tracePt t="48521" x="2055813" y="5981700"/>
          <p14:tracePt t="48538" x="2046288" y="5999163"/>
          <p14:tracePt t="48553" x="2036763" y="6008688"/>
          <p14:tracePt t="48569" x="2027238" y="6018213"/>
          <p14:tracePt t="48585" x="2009775" y="6045200"/>
          <p14:tracePt t="48602" x="2000250" y="6064250"/>
          <p14:tracePt t="48616" x="1982788" y="6081713"/>
          <p14:tracePt t="48634" x="1982788" y="6100763"/>
          <p14:tracePt t="48648" x="1982788" y="6127750"/>
          <p14:tracePt t="48664" x="1982788" y="6145213"/>
          <p14:tracePt t="48680" x="1982788" y="6164263"/>
          <p14:tracePt t="48696" x="1982788" y="6191250"/>
          <p14:tracePt t="48711" x="1982788" y="6210300"/>
          <p14:tracePt t="48729" x="1982788" y="6218238"/>
          <p14:tracePt t="48746" x="1982788" y="6237288"/>
          <p14:tracePt t="48776" x="2000250" y="6283325"/>
          <p14:tracePt t="48808" x="2027238" y="6310313"/>
          <p14:tracePt t="48824" x="2036763" y="6337300"/>
          <p14:tracePt t="48842" x="2036763" y="6346825"/>
          <p14:tracePt t="48857" x="2046288" y="6356350"/>
          <p14:tracePt t="48891" x="2092325" y="6364288"/>
          <p14:tracePt t="48907" x="2119313" y="6373813"/>
          <p14:tracePt t="48941" x="2182813" y="6373813"/>
          <p14:tracePt t="48957" x="2219325" y="6373813"/>
          <p14:tracePt t="48975" x="2238375" y="6373813"/>
          <p14:tracePt t="48992" x="2247900" y="6373813"/>
          <p14:tracePt t="49010" x="2255838" y="6373813"/>
          <p14:tracePt t="49027" x="2274888" y="6373813"/>
          <p14:tracePt t="49059" x="2301875" y="6373813"/>
          <p14:tracePt t="49075" x="2311400" y="6373813"/>
          <p14:tracePt t="49108" x="2347913" y="6373813"/>
          <p14:tracePt t="49140" x="2393950" y="6364288"/>
          <p14:tracePt t="49157" x="2401888" y="6356350"/>
          <p14:tracePt t="49175" x="2420938" y="6346825"/>
          <p14:tracePt t="49190" x="2430463" y="6337300"/>
          <p14:tracePt t="49225" x="2438400" y="6327775"/>
          <p14:tracePt t="49257" x="2447925" y="6319838"/>
          <p14:tracePt t="49290" x="2457450" y="6310313"/>
          <p14:tracePt t="49306" x="2466975" y="6300788"/>
          <p14:tracePt t="49340" x="2493963" y="6273800"/>
          <p14:tracePt t="49355" x="2493963" y="6264275"/>
          <p14:tracePt t="49387" x="2503488" y="6218238"/>
          <p14:tracePt t="49421" x="2503488" y="6200775"/>
          <p14:tracePt t="49453" x="2503488" y="6164263"/>
          <p14:tracePt t="49469" x="2503488" y="6137275"/>
          <p14:tracePt t="49500" x="2503488" y="6127750"/>
          <p14:tracePt t="49517" x="2503488" y="6118225"/>
          <p14:tracePt t="49532" x="2503488" y="6091238"/>
          <p14:tracePt t="49551" x="2484438" y="6064250"/>
          <p14:tracePt t="49568" x="2457450" y="6027738"/>
          <p14:tracePt t="49585" x="2438400" y="6008688"/>
          <p14:tracePt t="49600" x="2430463" y="5999163"/>
          <p14:tracePt t="49619" x="2430463" y="5991225"/>
          <p14:tracePt t="49633" x="2401888" y="5972175"/>
          <p14:tracePt t="49652" x="2374900" y="5962650"/>
          <p14:tracePt t="49668" x="2357438" y="5954713"/>
          <p14:tracePt t="49701" x="2301875" y="5926138"/>
          <p14:tracePt t="49718" x="2292350" y="5926138"/>
          <p14:tracePt t="49749" x="2247900" y="5908675"/>
          <p14:tracePt t="49779" x="2238375" y="5908675"/>
          <p14:tracePt t="49797" x="2219325" y="5908675"/>
          <p14:tracePt t="49815" x="2211388" y="5908675"/>
          <p14:tracePt t="49846" x="2192338" y="5908675"/>
          <p14:tracePt t="49863" x="2174875" y="5908675"/>
          <p14:tracePt t="49878" x="2155825" y="5908675"/>
          <p14:tracePt t="49894" x="2136775" y="5908675"/>
          <p14:tracePt t="49911" x="2109788" y="5918200"/>
          <p14:tracePt t="49926" x="2082800" y="5926138"/>
          <p14:tracePt t="49944" x="2073275" y="5935663"/>
          <p14:tracePt t="49960" x="2063750" y="5945188"/>
          <p14:tracePt t="49977" x="2046288" y="5962650"/>
          <p14:tracePt t="49993" x="2036763" y="5981700"/>
          <p14:tracePt t="50011" x="2027238" y="5991225"/>
          <p14:tracePt t="50027" x="2019300" y="5991225"/>
          <p14:tracePt t="50061" x="2009775" y="6008688"/>
          <p14:tracePt t="50090" x="1990725" y="6035675"/>
          <p14:tracePt t="50107" x="1982788" y="6045200"/>
          <p14:tracePt t="50139" x="1982788" y="6064250"/>
          <p14:tracePt t="50157" x="1973263" y="6091238"/>
          <p14:tracePt t="50174" x="1973263" y="6100763"/>
          <p14:tracePt t="50192" x="1973263" y="6127750"/>
          <p14:tracePt t="50209" x="1973263" y="6137275"/>
          <p14:tracePt t="50225" x="1973263" y="6164263"/>
          <p14:tracePt t="50242" x="1973263" y="6200775"/>
          <p14:tracePt t="50260" x="1990725" y="6227763"/>
          <p14:tracePt t="50275" x="2000250" y="6246813"/>
          <p14:tracePt t="50309" x="2046288" y="6273800"/>
          <p14:tracePt t="50340" x="2073275" y="6300788"/>
          <p14:tracePt t="50356" x="2100263" y="6300788"/>
          <p14:tracePt t="50388" x="2136775" y="6310313"/>
          <p14:tracePt t="50420" x="2165350" y="6319838"/>
          <p14:tracePt t="50452" x="2219325" y="6327775"/>
          <p14:tracePt t="50467" x="2228850" y="6327775"/>
          <p14:tracePt t="50499" x="2284413" y="6327775"/>
          <p14:tracePt t="50529" x="2320925" y="6327775"/>
          <p14:tracePt t="50560" x="2347913" y="6327775"/>
          <p14:tracePt t="50594" x="2384425" y="6319838"/>
          <p14:tracePt t="50609" x="2393950" y="6310313"/>
          <p14:tracePt t="50640" x="2411413" y="6283325"/>
          <p14:tracePt t="50672" x="2430463" y="6273800"/>
          <p14:tracePt t="50687" x="2438400" y="6264275"/>
          <p14:tracePt t="50703" x="2447925" y="6254750"/>
          <p14:tracePt t="50736" x="2466975" y="6237288"/>
          <p14:tracePt t="50751" x="2466975" y="6227763"/>
          <p14:tracePt t="50768" x="2466975" y="6218238"/>
          <p14:tracePt t="50784" x="2466975" y="6200775"/>
          <p14:tracePt t="50801" x="2466975" y="6164263"/>
          <p14:tracePt t="50816" x="2466975" y="6145213"/>
          <p14:tracePt t="50833" x="2466975" y="6127750"/>
          <p14:tracePt t="50848" x="2466975" y="6118225"/>
          <p14:tracePt t="50865" x="2466975" y="6108700"/>
          <p14:tracePt t="50899" x="2466975" y="6091238"/>
          <p14:tracePt t="50930" x="2466975" y="6064250"/>
          <p14:tracePt t="50946" x="2466975" y="6045200"/>
          <p14:tracePt t="50978" x="2438400" y="6027738"/>
          <p14:tracePt t="51012" x="2420938" y="6008688"/>
          <p14:tracePt t="51030" x="2393950" y="5999163"/>
          <p14:tracePt t="51063" x="2357438" y="5981700"/>
          <p14:tracePt t="51078" x="2320925" y="5972175"/>
          <p14:tracePt t="51095" x="2301875" y="5972175"/>
          <p14:tracePt t="51111" x="2284413" y="5972175"/>
          <p14:tracePt t="51129" x="2255838" y="5962650"/>
          <p14:tracePt t="51143" x="2238375" y="5962650"/>
          <p14:tracePt t="51162" x="2219325" y="5962650"/>
          <p14:tracePt t="51178" x="2211388" y="5962650"/>
          <p14:tracePt t="51194" x="2192338" y="5962650"/>
          <p14:tracePt t="51212" x="2182813" y="5962650"/>
          <p14:tracePt t="51260" x="2165350" y="5962650"/>
          <p14:tracePt t="51305" x="2136775" y="5972175"/>
          <p14:tracePt t="51321" x="2128838" y="5972175"/>
          <p14:tracePt t="51337" x="2100263" y="5999163"/>
          <p14:tracePt t="51371" x="2063750" y="6035675"/>
          <p14:tracePt t="51387" x="2055813" y="6054725"/>
          <p14:tracePt t="51423" x="2036763" y="6072188"/>
          <p14:tracePt t="51438" x="2027238" y="6091238"/>
          <p14:tracePt t="51455" x="2019300" y="6100763"/>
          <p14:tracePt t="51472" x="2009775" y="6127750"/>
          <p14:tracePt t="52307" x="2027238" y="6100763"/>
          <p14:tracePt t="52339" x="2073275" y="6054725"/>
          <p14:tracePt t="54006" x="2073275" y="6045200"/>
          <p14:tracePt t="54037" x="2109788" y="6035675"/>
          <p14:tracePt t="54068" x="2174875" y="6018213"/>
          <p14:tracePt t="54098" x="2255838" y="6008688"/>
          <p14:tracePt t="54127" x="2347913" y="5991225"/>
          <p14:tracePt t="54143" x="2393950" y="5981700"/>
          <p14:tracePt t="54158" x="2447925" y="5972175"/>
          <p14:tracePt t="54174" x="2474913" y="5962650"/>
          <p14:tracePt t="54191" x="2503488" y="5962650"/>
          <p14:tracePt t="54206" x="2520950" y="5962650"/>
          <p14:tracePt t="54238" x="2584450" y="5962650"/>
          <p14:tracePt t="54267" x="2667000" y="5962650"/>
          <p14:tracePt t="54284" x="2695575" y="5962650"/>
          <p14:tracePt t="54301" x="2722563" y="5962650"/>
          <p14:tracePt t="54315" x="2759075" y="5962650"/>
          <p14:tracePt t="54346" x="2813050" y="5962650"/>
          <p14:tracePt t="54376" x="2878138" y="5962650"/>
          <p14:tracePt t="54409" x="2895600" y="5962650"/>
          <p14:tracePt t="54426" x="2914650" y="5962650"/>
          <p14:tracePt t="54457" x="2951163" y="5962650"/>
          <p14:tracePt t="54489" x="3005138" y="5981700"/>
          <p14:tracePt t="54521" x="3041650" y="5991225"/>
          <p14:tracePt t="54536" x="3051175" y="5999163"/>
          <p14:tracePt t="54567" x="3078163" y="6018213"/>
          <p14:tracePt t="54596" x="3097213" y="6045200"/>
          <p14:tracePt t="54627" x="3114675" y="6064250"/>
          <p14:tracePt t="54661" x="3133725" y="6091238"/>
          <p14:tracePt t="54709" x="3141663" y="6100763"/>
          <p14:tracePt t="54740" x="3151188" y="6108700"/>
          <p14:tracePt t="54772" x="3151188" y="6118225"/>
          <p14:tracePt t="55310" x="3151188" y="6127750"/>
          <p14:tracePt t="55792" x="3151188" y="6137275"/>
          <p14:tracePt t="59924" x="3151188" y="6145213"/>
          <p14:tracePt t="60455" x="3160713" y="6154738"/>
          <p14:tracePt t="62345" x="3170238" y="6164263"/>
          <p14:tracePt t="62360" x="3197225" y="6181725"/>
          <p14:tracePt t="62376" x="3252788" y="6191250"/>
          <p14:tracePt t="62392" x="3306763" y="6200775"/>
          <p14:tracePt t="62408" x="3325813" y="6200775"/>
          <p14:tracePt t="62424" x="3343275" y="6200775"/>
          <p14:tracePt t="62441" x="3362325" y="6200775"/>
          <p14:tracePt t="62456" x="3379788" y="6200775"/>
          <p14:tracePt t="62472" x="3398838" y="6200775"/>
          <p14:tracePt t="62487" x="3425825" y="6200775"/>
          <p14:tracePt t="62502" x="3462338" y="6200775"/>
          <p14:tracePt t="62515" x="3498850" y="6200775"/>
          <p14:tracePt t="62533" x="3562350" y="6181725"/>
          <p14:tracePt t="62546" x="3571875" y="6181725"/>
          <p14:tracePt t="62561" x="3608388" y="6164263"/>
          <p14:tracePt t="62576" x="3635375" y="6154738"/>
          <p14:tracePt t="62593" x="3671888" y="6137275"/>
          <p14:tracePt t="62608" x="3681413" y="6137275"/>
          <p14:tracePt t="62642" x="3690938" y="6127750"/>
          <p14:tracePt t="62734" x="3698875" y="6127750"/>
          <p14:tracePt t="62838" x="3708400" y="6118225"/>
          <p14:tracePt t="63116" x="3681413" y="6118225"/>
          <p14:tracePt t="63148" x="3635375" y="6145213"/>
          <p14:tracePt t="63179" x="3562350" y="6191250"/>
          <p14:tracePt t="63209" x="3479800" y="6237288"/>
          <p14:tracePt t="63227" x="3416300" y="6264275"/>
          <p14:tracePt t="63258" x="3289300" y="6327775"/>
          <p14:tracePt t="63289" x="3178175" y="6373813"/>
          <p14:tracePt t="63321" x="3032125" y="6392863"/>
          <p14:tracePt t="63337" x="2951163" y="6392863"/>
          <p14:tracePt t="63367" x="2776538" y="6392863"/>
          <p14:tracePt t="63396" x="2667000" y="6392863"/>
          <p14:tracePt t="63429" x="2557463" y="6392863"/>
          <p14:tracePt t="63461" x="2493963" y="6392863"/>
          <p14:tracePt t="63477" x="2484438" y="6383338"/>
          <p14:tracePt t="63509" x="2457450" y="6364288"/>
          <p14:tracePt t="63539" x="2411413" y="6346825"/>
          <p14:tracePt t="63557" x="2393950" y="6337300"/>
          <p14:tracePt t="63572" x="2384425" y="6327775"/>
          <p14:tracePt t="63587" x="2374900" y="6319838"/>
          <p14:tracePt t="63677" x="2365375" y="6310313"/>
          <p14:tracePt t="66718" x="2357438" y="6310313"/>
          <p14:tracePt t="66857" x="2357438" y="6300788"/>
          <p14:tracePt t="66873" x="2357438" y="6291263"/>
          <p14:tracePt t="66890" x="2357438" y="6283325"/>
          <p14:tracePt t="67269" x="2347913" y="6291263"/>
          <p14:tracePt t="67286" x="2320925" y="6310313"/>
          <p14:tracePt t="67303" x="2301875" y="6327775"/>
          <p14:tracePt t="67320" x="2274888" y="6356350"/>
          <p14:tracePt t="67335" x="2247900" y="6364288"/>
          <p14:tracePt t="67352" x="2219325" y="6383338"/>
          <p14:tracePt t="67367" x="2192338" y="6383338"/>
          <p14:tracePt t="67386" x="2128838" y="6400800"/>
          <p14:tracePt t="67400" x="2055813" y="6410325"/>
          <p14:tracePt t="67416" x="1982788" y="6419850"/>
          <p14:tracePt t="67433" x="1900238" y="6419850"/>
          <p14:tracePt t="67449" x="1817688" y="6419850"/>
          <p14:tracePt t="67462" x="1717675" y="6419850"/>
          <p14:tracePt t="67479" x="1662113" y="6419850"/>
          <p14:tracePt t="67493" x="1617663" y="6419850"/>
          <p14:tracePt t="67508" x="1579563" y="6410325"/>
          <p14:tracePt t="67524" x="1543050" y="6373813"/>
          <p14:tracePt t="67555" x="1525588" y="6364288"/>
          <p14:tracePt t="67571" x="1506538" y="6346825"/>
          <p14:tracePt t="67588" x="1489075" y="6319838"/>
          <p14:tracePt t="67602" x="1479550" y="6310313"/>
          <p14:tracePt t="67620" x="1443038" y="6283325"/>
          <p14:tracePt t="67635" x="1425575" y="6254750"/>
          <p14:tracePt t="67651" x="1406525" y="6227763"/>
          <p14:tracePt t="67667" x="1397000" y="6200775"/>
          <p14:tracePt t="67700" x="1389063" y="6181725"/>
          <p14:tracePt t="67716" x="1389063" y="6173788"/>
          <p14:tracePt t="68016" x="1389063" y="6164263"/>
          <p14:tracePt t="73464" x="1389063" y="6154738"/>
          <p14:tracePt t="73477" x="1425575" y="6173788"/>
          <p14:tracePt t="73508" x="1598613" y="6218238"/>
          <p14:tracePt t="73538" x="1844675" y="6254750"/>
          <p14:tracePt t="73569" x="2019300" y="6273800"/>
          <p14:tracePt t="73600" x="2128838" y="6273800"/>
          <p14:tracePt t="73616" x="2146300" y="6273800"/>
          <p14:tracePt t="74013" x="2092325" y="6273800"/>
          <p14:tracePt t="74028" x="2082800" y="6273800"/>
          <p14:tracePt t="74043" x="2055813" y="6264275"/>
          <p14:tracePt t="74058" x="2046288" y="6254750"/>
          <p14:tracePt t="74075" x="2019300" y="6246813"/>
          <p14:tracePt t="74091" x="2000250" y="6227763"/>
          <p14:tracePt t="74111" x="1982788" y="6210300"/>
          <p14:tracePt t="74127" x="1973263" y="6210300"/>
          <p14:tracePt t="74158" x="1963738" y="6200775"/>
          <p14:tracePt t="74190" x="1954213" y="6191250"/>
          <p14:tracePt t="74204" x="1946275" y="6164263"/>
          <p14:tracePt t="84567" x="1900238" y="6164263"/>
          <p14:tracePt t="84601" x="1790700" y="6100763"/>
          <p14:tracePt t="84633" x="1708150" y="6045200"/>
          <p14:tracePt t="84650" x="1662113" y="6008688"/>
          <p14:tracePt t="84665" x="1635125" y="5999163"/>
          <p14:tracePt t="84682" x="1617663" y="5981700"/>
          <p14:tracePt t="84699" x="1598613" y="5972175"/>
          <p14:tracePt t="84714" x="1589088" y="5972175"/>
          <p14:tracePt t="84732" x="1552575" y="5962650"/>
          <p14:tracePt t="84748" x="1516063" y="5954713"/>
          <p14:tracePt t="84765" x="1462088" y="5935663"/>
          <p14:tracePt t="84781" x="1443038" y="5918200"/>
          <p14:tracePt t="84799" x="1425575" y="5918200"/>
          <p14:tracePt t="84814" x="1397000" y="5908675"/>
          <p14:tracePt t="84847" x="1389063" y="5908675"/>
          <p14:tracePt t="84908" x="1379538" y="5899150"/>
          <p14:tracePt t="85092" x="1370013" y="5899150"/>
          <p14:tracePt t="85108" x="1370013" y="5889625"/>
          <p14:tracePt t="85279" x="1360488" y="5881688"/>
          <p14:tracePt t="85294" x="1360488" y="5872163"/>
          <p14:tracePt t="85326" x="1360488" y="5843588"/>
          <p14:tracePt t="85341" x="1360488" y="5816600"/>
          <p14:tracePt t="85357" x="1360488" y="5770563"/>
          <p14:tracePt t="85374" x="1360488" y="5697538"/>
          <p14:tracePt t="85392" x="1360488" y="5653088"/>
          <p14:tracePt t="85408" x="1360488" y="5588000"/>
          <p14:tracePt t="85442" x="1333500" y="5441950"/>
          <p14:tracePt t="85456" x="1296988" y="5368925"/>
          <p14:tracePt t="85490" x="1270000" y="5205413"/>
          <p14:tracePt t="85521" x="1214438" y="5068888"/>
          <p14:tracePt t="85538" x="1196975" y="5022850"/>
          <p14:tracePt t="85555" x="1177925" y="4967288"/>
          <p14:tracePt t="85571" x="1169988" y="4930775"/>
          <p14:tracePt t="85588" x="1150938" y="4903788"/>
          <p14:tracePt t="85602" x="1141413" y="4867275"/>
          <p14:tracePt t="85619" x="1133475" y="4840288"/>
          <p14:tracePt t="85635" x="1123950" y="4803775"/>
          <p14:tracePt t="85652" x="1123950" y="4767263"/>
          <p14:tracePt t="85668" x="1123950" y="4738688"/>
          <p14:tracePt t="85686" x="1114425" y="4738688"/>
          <p14:tracePt t="85719" x="1114425" y="4702175"/>
          <p14:tracePt t="85768" x="1114425" y="4684713"/>
          <p14:tracePt t="85801" x="1114425" y="4665663"/>
          <p14:tracePt t="85801" x="1114425" y="4648200"/>
          <p14:tracePt t="85817" x="1123950" y="4629150"/>
          <p14:tracePt t="85836" x="1123950" y="4621213"/>
          <p14:tracePt t="85851" x="1133475" y="4592638"/>
          <p14:tracePt t="85869" x="1133475" y="4565650"/>
          <p14:tracePt t="85885" x="1141413" y="4548188"/>
          <p14:tracePt t="85902" x="1141413" y="4538663"/>
          <p14:tracePt t="85919" x="1150938" y="4511675"/>
          <p14:tracePt t="85936" x="1150938" y="4502150"/>
          <p14:tracePt t="85969" x="1160463" y="4446588"/>
          <p14:tracePt t="85984" x="1160463" y="4429125"/>
          <p14:tracePt t="86001" x="1160463" y="4419600"/>
          <p14:tracePt t="86016" x="1160463" y="4410075"/>
          <p14:tracePt t="86047" x="1160463" y="4402138"/>
          <p14:tracePt t="86105" x="1160463" y="4383088"/>
          <p14:tracePt t="86135" x="1160463" y="4373563"/>
          <p14:tracePt t="86150" x="1160463" y="4365625"/>
          <p14:tracePt t="86167" x="1169988" y="4356100"/>
          <p14:tracePt t="86196" x="1169988" y="4346575"/>
          <p14:tracePt t="86210" x="1177925" y="4337050"/>
          <p14:tracePt t="86270" x="1187450" y="4337050"/>
          <p14:tracePt t="86300" x="1233488" y="4329113"/>
          <p14:tracePt t="86331" x="1316038" y="4319588"/>
          <p14:tracePt t="86347" x="1379538" y="4300538"/>
          <p14:tracePt t="86378" x="1470025" y="4300538"/>
          <p14:tracePt t="86408" x="1543050" y="4292600"/>
          <p14:tracePt t="86440" x="1671638" y="4283075"/>
          <p14:tracePt t="86456" x="1744663" y="4283075"/>
          <p14:tracePt t="86457" x="1790700" y="4283075"/>
          <p14:tracePt t="86473" x="1854200" y="4273550"/>
          <p14:tracePt t="86489" x="1900238" y="4273550"/>
          <p14:tracePt t="86489" x="1946275" y="4273550"/>
          <p14:tracePt t="86507" x="2019300" y="4273550"/>
          <p14:tracePt t="86523" x="2073275" y="4273550"/>
          <p14:tracePt t="86540" x="2119313" y="4273550"/>
          <p14:tracePt t="86541" x="2155825" y="4273550"/>
          <p14:tracePt t="86557" x="2201863" y="4273550"/>
          <p14:tracePt t="86573" x="2274888" y="4273550"/>
          <p14:tracePt t="86588" x="2311400" y="4273550"/>
          <p14:tracePt t="86589" x="2365375" y="4273550"/>
          <p14:tracePt t="86607" x="2438400" y="4273550"/>
          <p14:tracePt t="86637" x="2695575" y="4273550"/>
          <p14:tracePt t="86654" x="2849563" y="4283075"/>
          <p14:tracePt t="86671" x="3005138" y="4300538"/>
          <p14:tracePt t="86686" x="3105150" y="4310063"/>
          <p14:tracePt t="86717" x="3279775" y="4319588"/>
          <p14:tracePt t="86751" x="3406775" y="4319588"/>
          <p14:tracePt t="86766" x="3471863" y="4319588"/>
          <p14:tracePt t="86800" x="3544888" y="4337050"/>
          <p14:tracePt t="86832" x="3598863" y="4337050"/>
          <p14:tracePt t="86849" x="3635375" y="4337050"/>
          <p14:tracePt t="86866" x="3654425" y="4337050"/>
          <p14:tracePt t="86883" x="3662363" y="4337050"/>
          <p14:tracePt t="86903" x="3671888" y="4337050"/>
          <p14:tracePt t="86950" x="3681413" y="4337050"/>
          <p14:tracePt t="86965" x="3698875" y="4337050"/>
          <p14:tracePt t="87000" x="3708400" y="4337050"/>
          <p14:tracePt t="87290" x="3708400" y="4365625"/>
          <p14:tracePt t="87306" x="3708400" y="4392613"/>
          <p14:tracePt t="87323" x="3708400" y="4429125"/>
          <p14:tracePt t="87340" x="3708400" y="4438650"/>
          <p14:tracePt t="87357" x="3708400" y="4456113"/>
          <p14:tracePt t="87390" x="3708400" y="4492625"/>
          <p14:tracePt t="87406" x="3708400" y="4502150"/>
          <p14:tracePt t="87407" x="3708400" y="4511675"/>
          <p14:tracePt t="87443" x="3698875" y="4565650"/>
          <p14:tracePt t="87459" x="3698875" y="4592638"/>
          <p14:tracePt t="87476" x="3698875" y="4629150"/>
          <p14:tracePt t="87492" x="3698875" y="4665663"/>
          <p14:tracePt t="87509" x="3698875" y="4711700"/>
          <p14:tracePt t="87524" x="3690938" y="4757738"/>
          <p14:tracePt t="87541" x="3690938" y="4794250"/>
          <p14:tracePt t="87558" x="3690938" y="4830763"/>
          <p14:tracePt t="87576" x="3681413" y="4876800"/>
          <p14:tracePt t="87611" x="3681413" y="4967288"/>
          <p14:tracePt t="87626" x="3681413" y="4976813"/>
          <p14:tracePt t="87645" x="3681413" y="5049838"/>
          <p14:tracePt t="87663" x="3671888" y="5141913"/>
          <p14:tracePt t="87678" x="3671888" y="5159375"/>
          <p14:tracePt t="87694" x="3671888" y="5232400"/>
          <p14:tracePt t="87712" x="3671888" y="5324475"/>
          <p14:tracePt t="87727" x="3671888" y="5368925"/>
          <p14:tracePt t="87745" x="3671888" y="5405438"/>
          <p14:tracePt t="87777" x="3671888" y="5507038"/>
          <p14:tracePt t="87811" x="3671888" y="5570538"/>
          <p14:tracePt t="87826" x="3671888" y="5588000"/>
          <p14:tracePt t="87861" x="3671888" y="5643563"/>
          <p14:tracePt t="87891" x="3671888" y="5697538"/>
          <p14:tracePt t="87907" x="3671888" y="5726113"/>
          <p14:tracePt t="87940" x="3671888" y="5789613"/>
          <p14:tracePt t="87957" x="3671888" y="5799138"/>
          <p14:tracePt t="88033" x="3671888" y="5807075"/>
          <p14:tracePt t="88165" x="3671888" y="5835650"/>
          <p14:tracePt t="88196" x="3681413" y="5843588"/>
          <p14:tracePt t="88331" x="3698875" y="5853113"/>
          <p14:tracePt t="88361" x="3708400" y="5853113"/>
          <p14:tracePt t="88376" x="3744913" y="5853113"/>
          <p14:tracePt t="88393" x="3781425" y="5853113"/>
          <p14:tracePt t="88409" x="3817938" y="5853113"/>
          <p14:tracePt t="88428" x="3846513" y="5853113"/>
          <p14:tracePt t="88443" x="3873500" y="5853113"/>
          <p14:tracePt t="88462" x="3900488" y="5853113"/>
          <p14:tracePt t="88479" x="3919538" y="5853113"/>
          <p14:tracePt t="88494" x="3946525" y="5853113"/>
          <p14:tracePt t="88510" x="3956050" y="5853113"/>
          <p14:tracePt t="88528" x="3983038" y="5853113"/>
          <p14:tracePt t="88559" x="4029075" y="5853113"/>
          <p14:tracePt t="88576" x="4037013" y="5853113"/>
          <p14:tracePt t="88612" x="4092575" y="5853113"/>
          <p14:tracePt t="88644" x="4102100" y="5853113"/>
          <p14:tracePt t="88661" x="4110038" y="5853113"/>
          <p14:tracePt t="88996" x="4092575" y="5843588"/>
          <p14:tracePt t="89058" x="4083050" y="5843588"/>
          <p14:tracePt t="89150" x="4065588" y="5843588"/>
          <p14:tracePt t="89166" x="4046538" y="5835650"/>
          <p14:tracePt t="89199" x="4019550" y="5835650"/>
          <p14:tracePt t="89228" x="3992563" y="5826125"/>
          <p14:tracePt t="89229" x="3963988" y="5826125"/>
          <p14:tracePt t="89243" x="3956050" y="5826125"/>
          <p14:tracePt t="89259" x="3919538" y="5826125"/>
          <p14:tracePt t="89275" x="3863975" y="5826125"/>
          <p14:tracePt t="89306" x="3781425" y="5826125"/>
          <p14:tracePt t="89337" x="3671888" y="5816600"/>
          <p14:tracePt t="89367" x="3516313" y="5816600"/>
          <p14:tracePt t="89381" x="3416300" y="5826125"/>
          <p14:tracePt t="89396" x="3343275" y="5826125"/>
          <p14:tracePt t="89410" x="3224213" y="5826125"/>
          <p14:tracePt t="89426" x="3114675" y="5826125"/>
          <p14:tracePt t="89441" x="2995613" y="5826125"/>
          <p14:tracePt t="89458" x="2859088" y="5826125"/>
          <p14:tracePt t="89473" x="2722563" y="5816600"/>
          <p14:tracePt t="89491" x="2566988" y="5816600"/>
          <p14:tracePt t="89506" x="2420938" y="5816600"/>
          <p14:tracePt t="89524" x="2301875" y="5799138"/>
          <p14:tracePt t="89539" x="2182813" y="5799138"/>
          <p14:tracePt t="89554" x="2063750" y="5799138"/>
          <p14:tracePt t="89570" x="1982788" y="5799138"/>
          <p14:tracePt t="89585" x="1900238" y="5799138"/>
          <p14:tracePt t="89618" x="1754188" y="5789613"/>
          <p14:tracePt t="89631" x="1727200" y="5789613"/>
          <p14:tracePt t="89647" x="1635125" y="5780088"/>
          <p14:tracePt t="89663" x="1579563" y="5780088"/>
          <p14:tracePt t="89678" x="1535113" y="5780088"/>
          <p14:tracePt t="89693" x="1506538" y="5780088"/>
          <p14:tracePt t="89711" x="1479550" y="5780088"/>
          <p14:tracePt t="89740" x="1470025" y="5780088"/>
          <p14:tracePt t="91418" x="1470025" y="5807075"/>
          <p14:tracePt t="91448" x="1470025" y="5826125"/>
          <p14:tracePt t="91477" x="1470025" y="5862638"/>
          <p14:tracePt t="91510" x="1470025" y="5899150"/>
          <p14:tracePt t="91542" x="1470025" y="5926138"/>
          <p14:tracePt t="91589" x="1470025" y="5935663"/>
          <p14:tracePt t="91678" x="1470025" y="5945188"/>
          <p14:tracePt t="91709" x="1535113" y="5945188"/>
          <p14:tracePt t="91709" x="1571625" y="5945188"/>
          <p14:tracePt t="91726" x="1625600" y="5945188"/>
          <p14:tracePt t="91759" x="1800225" y="5945188"/>
          <p14:tracePt t="91789" x="2046288" y="5926138"/>
          <p14:tracePt t="91806" x="2182813" y="5926138"/>
          <p14:tracePt t="91838" x="2430463" y="5926138"/>
          <p14:tracePt t="91871" x="2686050" y="5926138"/>
          <p14:tracePt t="91886" x="2822575" y="5918200"/>
          <p14:tracePt t="91903" x="2932113" y="5918200"/>
          <p14:tracePt t="91920" x="3051175" y="5918200"/>
          <p14:tracePt t="91934" x="3105150" y="5918200"/>
          <p14:tracePt t="91935" x="3170238" y="5918200"/>
          <p14:tracePt t="91951" x="3252788" y="5918200"/>
          <p14:tracePt t="91971" x="3333750" y="5918200"/>
          <p14:tracePt t="91989" x="3398838" y="5918200"/>
          <p14:tracePt t="92004" x="3406775" y="5918200"/>
          <p14:tracePt t="92179" x="3425825" y="5908675"/>
          <p14:tracePt t="92209" x="3508375" y="5908675"/>
          <p14:tracePt t="92225" x="3581400" y="5908675"/>
          <p14:tracePt t="92258" x="3681413" y="5908675"/>
          <p14:tracePt t="92568" x="3625850" y="5908675"/>
          <p14:tracePt t="92603" x="3489325" y="5908675"/>
          <p14:tracePt t="92618" x="3443288" y="5908675"/>
          <p14:tracePt t="92650" x="3233738" y="5908675"/>
          <p14:tracePt t="92681" x="3032125" y="5881688"/>
          <p14:tracePt t="92697" x="2951163" y="5872163"/>
          <p14:tracePt t="92714" x="2841625" y="5853113"/>
          <p14:tracePt t="92727" x="2759075" y="5843588"/>
          <p14:tracePt t="92761" x="2584450" y="5835650"/>
          <p14:tracePt t="92778" x="2503488" y="5835650"/>
          <p14:tracePt t="92795" x="2374900" y="5835650"/>
          <p14:tracePt t="92813" x="2284413" y="5816600"/>
          <p14:tracePt t="92827" x="2228850" y="5816600"/>
          <p14:tracePt t="92845" x="2165350" y="5799138"/>
          <p14:tracePt t="92862" x="2119313" y="5799138"/>
          <p14:tracePt t="92877" x="2046288" y="5799138"/>
          <p14:tracePt t="92894" x="1963738" y="5799138"/>
          <p14:tracePt t="92911" x="1863725" y="5799138"/>
          <p14:tracePt t="92927" x="1800225" y="5799138"/>
          <p14:tracePt t="92961" x="1717675" y="5799138"/>
          <p14:tracePt t="92990" x="1635125" y="5799138"/>
          <p14:tracePt t="93009" x="1571625" y="5807075"/>
          <p14:tracePt t="93026" x="1543050" y="5816600"/>
          <p14:tracePt t="93041" x="1506538" y="5826125"/>
          <p14:tracePt t="93060" x="1479550" y="5826125"/>
          <p14:tracePt t="93075" x="1462088" y="5835650"/>
          <p14:tracePt t="93092" x="1433513" y="5843588"/>
          <p14:tracePt t="93109" x="1406525" y="5843588"/>
          <p14:tracePt t="93126" x="1379538" y="5853113"/>
          <p14:tracePt t="93141" x="1352550" y="5853113"/>
          <p14:tracePt t="93159" x="1333500" y="5862638"/>
          <p14:tracePt t="93174" x="1316038" y="5862638"/>
          <p14:tracePt t="93189" x="1296988" y="5862638"/>
          <p14:tracePt t="93206" x="1287463" y="5862638"/>
          <p14:tracePt t="93236" x="1279525" y="5862638"/>
          <p14:tracePt t="93268" x="1270000" y="5862638"/>
          <p14:tracePt t="93539" x="1279525" y="5862638"/>
          <p14:tracePt t="93568" x="1416050" y="5853113"/>
          <p14:tracePt t="93598" x="1525588" y="5843588"/>
          <p14:tracePt t="93632" x="1708150" y="5835650"/>
          <p14:tracePt t="93660" x="1900238" y="5835650"/>
          <p14:tracePt t="93676" x="2046288" y="5835650"/>
          <p14:tracePt t="93692" x="2182813" y="5835650"/>
          <p14:tracePt t="93708" x="2292350" y="5835650"/>
          <p14:tracePt t="93727" x="2393950" y="5835650"/>
          <p14:tracePt t="93742" x="2484438" y="5835650"/>
          <p14:tracePt t="93758" x="2566988" y="5835650"/>
          <p14:tracePt t="93774" x="2649538" y="5835650"/>
          <p14:tracePt t="93793" x="2732088" y="5835650"/>
          <p14:tracePt t="93810" x="2868613" y="5835650"/>
          <p14:tracePt t="93828" x="3014663" y="5835650"/>
          <p14:tracePt t="93829" x="3097213" y="5835650"/>
          <p14:tracePt t="93843" x="3187700" y="5835650"/>
          <p14:tracePt t="93861" x="3471863" y="5835650"/>
          <p14:tracePt t="93877" x="3662363" y="5835650"/>
          <p14:tracePt t="93909" x="3983038" y="5853113"/>
          <p14:tracePt t="93944" x="4092575" y="5853113"/>
          <p14:tracePt t="94319" x="4073525" y="5853113"/>
          <p14:tracePt t="94350" x="3983038" y="5853113"/>
          <p14:tracePt t="94381" x="3854450" y="5853113"/>
          <p14:tracePt t="94411" x="3817938" y="5853113"/>
          <p14:tracePt t="94443" x="3810000" y="5853113"/>
          <p14:tracePt t="94459" x="3800475" y="5853113"/>
          <p14:tracePt t="94523" x="3790950" y="5853113"/>
          <p14:tracePt t="98348" x="3781425" y="5835650"/>
          <p14:tracePt t="98365" x="3781425" y="5770563"/>
          <p14:tracePt t="98382" x="3781425" y="5661025"/>
          <p14:tracePt t="98396" x="3781425" y="5524500"/>
          <p14:tracePt t="98416" x="3763963" y="5360988"/>
          <p14:tracePt t="98432" x="3735388" y="5278438"/>
          <p14:tracePt t="98451" x="3708400" y="5159375"/>
          <p14:tracePt t="98469" x="3690938" y="5086350"/>
          <p14:tracePt t="98487" x="3662363" y="5022850"/>
          <p14:tracePt t="98502" x="3654425" y="4967288"/>
          <p14:tracePt t="98520" x="3644900" y="4894263"/>
          <p14:tracePt t="98535" x="3635375" y="4830763"/>
          <p14:tracePt t="98551" x="3635375" y="4757738"/>
          <p14:tracePt t="98566" x="3635375" y="4721225"/>
          <p14:tracePt t="98581" x="3635375" y="4665663"/>
          <p14:tracePt t="98596" x="3635375" y="4611688"/>
          <p14:tracePt t="98613" x="3635375" y="4592638"/>
          <p14:tracePt t="98627" x="3635375" y="4538663"/>
          <p14:tracePt t="98644" x="3635375" y="4519613"/>
          <p14:tracePt t="98659" x="3635375" y="4502150"/>
          <p14:tracePt t="98677" x="3635375" y="4475163"/>
          <p14:tracePt t="98692" x="3635375" y="4465638"/>
          <p14:tracePt t="98708" x="3635375" y="4456113"/>
          <p14:tracePt t="98725" x="3635375" y="4446588"/>
          <p14:tracePt t="98740" x="3635375" y="4419600"/>
          <p14:tracePt t="98757" x="3635375" y="4402138"/>
          <p14:tracePt t="98775" x="3644900" y="4373563"/>
          <p14:tracePt t="98807" x="3644900" y="4356100"/>
          <p14:tracePt t="98840" x="3662363" y="4300538"/>
          <p14:tracePt t="98873" x="3671888" y="4283075"/>
          <p14:tracePt t="98888" x="3671888" y="4273550"/>
          <p14:tracePt t="98920" x="3671888" y="4264025"/>
          <p14:tracePt t="98952" x="3671888" y="4256088"/>
          <p14:tracePt t="99079" x="3671888" y="4246563"/>
          <p14:tracePt t="99111" x="3662363" y="4246563"/>
          <p14:tracePt t="99143" x="3635375" y="4246563"/>
          <p14:tracePt t="99159" x="3625850" y="4246563"/>
          <p14:tracePt t="99175" x="3617913" y="4246563"/>
          <p14:tracePt t="99190" x="3589338" y="4246563"/>
          <p14:tracePt t="99207" x="3552825" y="4246563"/>
          <p14:tracePt t="99223" x="3516313" y="4246563"/>
          <p14:tracePt t="99239" x="3452813" y="4246563"/>
          <p14:tracePt t="99255" x="3389313" y="4246563"/>
          <p14:tracePt t="99271" x="3325813" y="4246563"/>
          <p14:tracePt t="99285" x="3243263" y="4246563"/>
          <p14:tracePt t="99303" x="3170238" y="4246563"/>
          <p14:tracePt t="99318" x="3097213" y="4256088"/>
          <p14:tracePt t="99334" x="3032125" y="4256088"/>
          <p14:tracePt t="99350" x="2978150" y="4256088"/>
          <p14:tracePt t="99368" x="2932113" y="4256088"/>
          <p14:tracePt t="99400" x="2822575" y="4256088"/>
          <p14:tracePt t="99416" x="2759075" y="4256088"/>
          <p14:tracePt t="99447" x="2649538" y="4256088"/>
          <p14:tracePt t="99476" x="2511425" y="4256088"/>
          <p14:tracePt t="99509" x="2374900" y="4256088"/>
          <p14:tracePt t="99524" x="2320925" y="4256088"/>
          <p14:tracePt t="99543" x="2247900" y="4256088"/>
          <p14:tracePt t="99559" x="2174875" y="4256088"/>
          <p14:tracePt t="99592" x="1990725" y="4256088"/>
          <p14:tracePt t="99621" x="1817688" y="4256088"/>
          <p14:tracePt t="99637" x="1744663" y="4246563"/>
          <p14:tracePt t="99669" x="1635125" y="4246563"/>
          <p14:tracePt t="99703" x="1579563" y="4246563"/>
          <p14:tracePt t="99717" x="1552575" y="4237038"/>
          <p14:tracePt t="99735" x="1543050" y="4237038"/>
          <p14:tracePt t="99751" x="1516063" y="4227513"/>
          <p14:tracePt t="99767" x="1479550" y="4227513"/>
          <p14:tracePt t="99782" x="1462088" y="4227513"/>
          <p14:tracePt t="99801" x="1425575" y="4227513"/>
          <p14:tracePt t="99816" x="1397000" y="4227513"/>
          <p14:tracePt t="99834" x="1379538" y="4227513"/>
          <p14:tracePt t="99850" x="1370013" y="4219575"/>
          <p14:tracePt t="99897" x="1360488" y="4219575"/>
          <p14:tracePt t="99928" x="1352550" y="4219575"/>
          <p14:tracePt t="100023" x="1333500" y="4219575"/>
          <p14:tracePt t="100087" x="1323975" y="4219575"/>
          <p14:tracePt t="100207" x="1333500" y="4210050"/>
          <p14:tracePt t="100221" x="1343025" y="4210050"/>
          <p14:tracePt t="100239" x="1352550" y="4210050"/>
          <p14:tracePt t="100254" x="1360488" y="4210050"/>
          <p14:tracePt t="100271" x="1370013" y="4210050"/>
          <p14:tracePt t="100287" x="1389063" y="4210050"/>
          <p14:tracePt t="100305" x="1406525" y="4210050"/>
          <p14:tracePt t="100320" x="1416050" y="4210050"/>
          <p14:tracePt t="100337" x="1443038" y="4210050"/>
          <p14:tracePt t="100369" x="1506538" y="4210050"/>
          <p14:tracePt t="100403" x="1579563" y="4210050"/>
          <p14:tracePt t="100417" x="1617663" y="4210050"/>
          <p14:tracePt t="100450" x="1654175" y="4210050"/>
          <p14:tracePt t="100483" x="1727200" y="4210050"/>
          <p14:tracePt t="100500" x="1781175" y="4210050"/>
          <p14:tracePt t="100516" x="1844675" y="4210050"/>
          <p14:tracePt t="100517" x="1863725" y="4210050"/>
          <p14:tracePt t="100534" x="1917700" y="4210050"/>
          <p14:tracePt t="100552" x="1982788" y="4210050"/>
          <p14:tracePt t="100567" x="2027238" y="4210050"/>
          <p14:tracePt t="100585" x="2092325" y="4219575"/>
          <p14:tracePt t="100600" x="2136775" y="4219575"/>
          <p14:tracePt t="100617" x="2211388" y="4219575"/>
          <p14:tracePt t="100651" x="2347913" y="4219575"/>
          <p14:tracePt t="100682" x="2447925" y="4219575"/>
          <p14:tracePt t="100697" x="2484438" y="4219575"/>
          <p14:tracePt t="100729" x="2584450" y="4219575"/>
          <p14:tracePt t="100760" x="2667000" y="4227513"/>
          <p14:tracePt t="100778" x="2732088" y="4227513"/>
          <p14:tracePt t="100795" x="2786063" y="4227513"/>
          <p14:tracePt t="100809" x="2859088" y="4227513"/>
          <p14:tracePt t="100843" x="2968625" y="4227513"/>
          <p14:tracePt t="100857" x="3005138" y="4246563"/>
          <p14:tracePt t="100875" x="3060700" y="4246563"/>
          <p14:tracePt t="100891" x="3114675" y="4246563"/>
          <p14:tracePt t="100907" x="3187700" y="4246563"/>
          <p14:tracePt t="100923" x="3243263" y="4246563"/>
          <p14:tracePt t="100941" x="3306763" y="4246563"/>
          <p14:tracePt t="100956" x="3352800" y="4256088"/>
          <p14:tracePt t="100973" x="3398838" y="4256088"/>
          <p14:tracePt t="100989" x="3452813" y="4256088"/>
          <p14:tracePt t="101009" x="3498850" y="4264025"/>
          <p14:tracePt t="101029" x="3516313" y="4264025"/>
          <p14:tracePt t="101029" x="3525838" y="4264025"/>
          <p14:tracePt t="101045" x="3544888" y="4264025"/>
          <p14:tracePt t="101063" x="3581400" y="4264025"/>
          <p14:tracePt t="101080" x="3598863" y="4264025"/>
          <p14:tracePt t="101096" x="3635375" y="4264025"/>
          <p14:tracePt t="101112" x="3698875" y="4264025"/>
          <p14:tracePt t="101128" x="3727450" y="4264025"/>
          <p14:tracePt t="101142" x="3735388" y="4273550"/>
          <p14:tracePt t="101160" x="3744913" y="4273550"/>
          <p14:tracePt t="101177" x="3754438" y="4273550"/>
          <p14:tracePt t="101208" x="3773488" y="4273550"/>
          <p14:tracePt t="101224" x="3790950" y="4273550"/>
          <p14:tracePt t="101240" x="3800475" y="4273550"/>
          <p14:tracePt t="101258" x="3810000" y="4273550"/>
          <p14:tracePt t="101421" x="3800475" y="4273550"/>
          <p14:tracePt t="101438" x="3781425" y="4283075"/>
          <p14:tracePt t="101456" x="3754438" y="4283075"/>
          <p14:tracePt t="101471" x="3717925" y="4283075"/>
          <p14:tracePt t="101490" x="3654425" y="4283075"/>
          <p14:tracePt t="101506" x="3571875" y="4283075"/>
          <p14:tracePt t="101507" x="3535363" y="4283075"/>
          <p14:tracePt t="101539" x="3389313" y="4283075"/>
          <p14:tracePt t="101570" x="3306763" y="4283075"/>
          <p14:tracePt t="101603" x="3197225" y="4283075"/>
          <p14:tracePt t="101618" x="3178175" y="4283075"/>
          <p14:tracePt t="101652" x="3068638" y="4283075"/>
          <p14:tracePt t="101684" x="2959100" y="4292600"/>
          <p14:tracePt t="101700" x="2886075" y="4292600"/>
          <p14:tracePt t="101717" x="2813050" y="4292600"/>
          <p14:tracePt t="101734" x="2740025" y="4292600"/>
          <p14:tracePt t="101752" x="2657475" y="4292600"/>
          <p14:tracePt t="101765" x="2630488" y="4292600"/>
          <p14:tracePt t="101783" x="2566988" y="4292600"/>
          <p14:tracePt t="101799" x="2520950" y="4300538"/>
          <p14:tracePt t="101815" x="2466975" y="4300538"/>
          <p14:tracePt t="101831" x="2420938" y="4300538"/>
          <p14:tracePt t="101849" x="2384425" y="4300538"/>
          <p14:tracePt t="101863" x="2338388" y="4300538"/>
          <p14:tracePt t="101880" x="2274888" y="4310063"/>
          <p14:tracePt t="101895" x="2228850" y="4310063"/>
          <p14:tracePt t="101911" x="2155825" y="4310063"/>
          <p14:tracePt t="101929" x="2109788" y="4310063"/>
          <p14:tracePt t="101959" x="2055813" y="4310063"/>
          <p14:tracePt t="101996" x="1982788" y="4310063"/>
          <p14:tracePt t="102014" x="1936750" y="4310063"/>
          <p14:tracePt t="102033" x="1881188" y="4310063"/>
          <p14:tracePt t="102048" x="1817688" y="4310063"/>
          <p14:tracePt t="102066" x="1763713" y="4310063"/>
          <p14:tracePt t="102067" x="1727200" y="4310063"/>
          <p14:tracePt t="102100" x="1598613" y="4319588"/>
          <p14:tracePt t="102133" x="1535113" y="4319588"/>
          <p14:tracePt t="102148" x="1506538" y="4319588"/>
          <p14:tracePt t="102181" x="1479550" y="4319588"/>
          <p14:tracePt t="102212" x="1452563" y="4319588"/>
          <p14:tracePt t="102228" x="1433513" y="4319588"/>
          <p14:tracePt t="102263" x="1425575" y="4319588"/>
          <p14:tracePt t="102295" x="1406525" y="4319588"/>
          <p14:tracePt t="102313" x="1389063" y="4319588"/>
          <p14:tracePt t="102331" x="1379538" y="4319588"/>
          <p14:tracePt t="102347" x="1370013" y="4319588"/>
          <p14:tracePt t="105501" x="1287463" y="4365625"/>
          <p14:tracePt t="105516" x="1243013" y="4373563"/>
          <p14:tracePt t="105549" x="1160463" y="4392613"/>
          <p14:tracePt t="105582" x="1114425" y="4410075"/>
          <p14:tracePt t="105599" x="1050925" y="4429125"/>
          <p14:tracePt t="105618" x="977900" y="4456113"/>
          <p14:tracePt t="105631" x="931863" y="4465638"/>
          <p14:tracePt t="105649" x="904875" y="4475163"/>
          <p14:tracePt t="105664" x="868363" y="4483100"/>
          <p14:tracePt t="105679" x="839788" y="4492625"/>
          <p14:tracePt t="105696" x="822325" y="4492625"/>
          <p14:tracePt t="105712" x="812800" y="4492625"/>
          <p14:tracePt t="105726" x="803275" y="4492625"/>
          <p14:tracePt t="105776" x="795338" y="4492625"/>
          <p14:tracePt t="105810" x="776288" y="4492625"/>
          <p14:tracePt t="105811" x="766763" y="4492625"/>
          <p14:tracePt t="105861" x="730250" y="4502150"/>
          <p14:tracePt t="105894" x="712788" y="4502150"/>
          <p14:tracePt t="105895" x="685800" y="4511675"/>
          <p14:tracePt t="105911" x="657225" y="4519613"/>
          <p14:tracePt t="105927" x="620713" y="4529138"/>
          <p14:tracePt t="105943" x="584200" y="4538663"/>
          <p14:tracePt t="105962" x="557213" y="4538663"/>
          <p14:tracePt t="148305" x="547688" y="4538663"/>
          <p14:tracePt t="148319" x="566738" y="4538663"/>
          <p14:tracePt t="148335" x="584200" y="4529138"/>
          <p14:tracePt t="148350" x="593725" y="4529138"/>
          <p14:tracePt t="148443" x="612775" y="4519613"/>
          <p14:tracePt t="148459" x="657225" y="4511675"/>
          <p14:tracePt t="148477" x="795338" y="4483100"/>
          <p14:tracePt t="148509" x="1316038" y="4410075"/>
          <p14:tracePt t="148523" x="1443038" y="4410075"/>
          <p14:tracePt t="148540" x="1506538" y="4402138"/>
          <p14:tracePt t="148555" x="1562100" y="4402138"/>
          <p14:tracePt t="148587" x="1771650" y="4419600"/>
          <p14:tracePt t="148617" x="2092325" y="4475163"/>
          <p14:tracePt t="148652" x="2922588" y="4575175"/>
          <p14:tracePt t="148668" x="3260725" y="4638675"/>
          <p14:tracePt t="148700" x="3827463" y="4702175"/>
          <p14:tracePt t="148730" x="4375150" y="4748213"/>
          <p14:tracePt t="148747" x="4586288" y="4748213"/>
          <p14:tracePt t="148761" x="4659313" y="4748213"/>
          <p14:tracePt t="148778" x="4795838" y="4748213"/>
          <p14:tracePt t="148810" x="4895850" y="4767263"/>
          <p14:tracePt t="148827" x="4941888" y="4775200"/>
          <p14:tracePt t="148844" x="4997450" y="4784725"/>
          <p14:tracePt t="148859" x="5041900" y="4794250"/>
          <p14:tracePt t="148878" x="5106988" y="4794250"/>
          <p14:tracePt t="148878" x="5143500" y="4803775"/>
          <p14:tracePt t="148893" x="5180013" y="4803775"/>
          <p14:tracePt t="148910" x="5307013" y="4830763"/>
          <p14:tracePt t="148926" x="5362575" y="4840288"/>
          <p14:tracePt t="148945" x="5489575" y="4876800"/>
          <p14:tracePt t="148959" x="5545138" y="4894263"/>
          <p14:tracePt t="148977" x="5664200" y="4930775"/>
          <p14:tracePt t="148997" x="5818188" y="4959350"/>
          <p14:tracePt t="149014" x="6002338" y="4986338"/>
          <p14:tracePt t="149032" x="6175375" y="5013325"/>
          <p14:tracePt t="149046" x="6367463" y="5040313"/>
          <p14:tracePt t="149063" x="6559550" y="5068888"/>
          <p14:tracePt t="149079" x="6750050" y="5086350"/>
          <p14:tracePt t="149094" x="6978650" y="5095875"/>
          <p14:tracePt t="149109" x="7207250" y="5122863"/>
          <p14:tracePt t="149128" x="7416800" y="5141913"/>
          <p14:tracePt t="149142" x="7637463" y="5141913"/>
          <p14:tracePt t="149160" x="7827963" y="5149850"/>
          <p14:tracePt t="149176" x="8002588" y="5149850"/>
          <p14:tracePt t="149192" x="8158163" y="5149850"/>
          <p14:tracePt t="149210" x="8285163" y="5149850"/>
          <p14:tracePt t="149210" x="8348663" y="5149850"/>
          <p14:tracePt t="149227" x="8467725" y="5149850"/>
          <p14:tracePt t="149260" x="8596313" y="5132388"/>
          <p14:tracePt t="149277" x="8659813" y="5122863"/>
          <p14:tracePt t="149278" x="8678863" y="5113338"/>
          <p14:tracePt t="149313" x="8742363" y="5086350"/>
          <p14:tracePt t="149329" x="8751888" y="5076825"/>
          <p14:tracePt t="149344" x="8788400" y="5049838"/>
          <p14:tracePt t="149360" x="8815388" y="5022850"/>
          <p14:tracePt t="149377" x="8824913" y="4995863"/>
          <p14:tracePt t="149392" x="8824913" y="4967288"/>
          <p14:tracePt t="149410" x="8832850" y="4930775"/>
          <p14:tracePt t="149425" x="8832850" y="4903788"/>
          <p14:tracePt t="149442" x="8832850" y="4876800"/>
          <p14:tracePt t="149458" x="8832850" y="4857750"/>
          <p14:tracePt t="149477" x="8832850" y="4830763"/>
          <p14:tracePt t="149509" x="8824913" y="4775200"/>
          <p14:tracePt t="149527" x="8815388" y="4738688"/>
          <p14:tracePt t="149543" x="8805863" y="4711700"/>
          <p14:tracePt t="149590" x="8788400" y="4675188"/>
          <p14:tracePt t="149622" x="8769350" y="4648200"/>
          <p14:tracePt t="149637" x="8759825" y="4629150"/>
          <p14:tracePt t="149656" x="8751888" y="4621213"/>
          <p14:tracePt t="149672" x="8751888" y="4602163"/>
          <p14:tracePt t="149720" x="8751888" y="4592638"/>
          <p14:tracePt t="156659" x="8686800" y="4629150"/>
          <p14:tracePt t="156675" x="8559800" y="4675188"/>
          <p14:tracePt t="156693" x="8377238" y="4730750"/>
          <p14:tracePt t="156707" x="8185150" y="4767263"/>
          <p14:tracePt t="156724" x="7993063" y="4794250"/>
          <p14:tracePt t="156742" x="7773988" y="4840288"/>
          <p14:tracePt t="156758" x="7545388" y="4867275"/>
          <p14:tracePt t="156776" x="7299325" y="4903788"/>
          <p14:tracePt t="156809" x="6750050" y="4940300"/>
          <p14:tracePt t="156843" x="6248400" y="4959350"/>
          <p14:tracePt t="156859" x="6038850" y="4959350"/>
          <p14:tracePt t="156878" x="5846763" y="4959350"/>
          <p14:tracePt t="156895" x="5781675" y="4930775"/>
          <p14:tracePt t="156911" x="5754688" y="4913313"/>
          <p14:tracePt t="156929" x="5708650" y="4848225"/>
          <p14:tracePt t="156946" x="5664200" y="4794250"/>
          <p14:tracePt t="156977" x="5535613" y="4675188"/>
          <p14:tracePt t="156993" x="5435600" y="4592638"/>
          <p14:tracePt t="157010" x="5353050" y="4538663"/>
          <p14:tracePt t="157027" x="5280025" y="4502150"/>
          <p14:tracePt t="157060" x="5106988" y="4410075"/>
          <p14:tracePt t="157077" x="5041900" y="4365625"/>
          <p14:tracePt t="157111" x="4987925" y="4300538"/>
          <p14:tracePt t="157126" x="4978400" y="4273550"/>
          <p14:tracePt t="157144" x="4968875" y="4237038"/>
          <p14:tracePt t="157161" x="4968875" y="4200525"/>
          <p14:tracePt t="157180" x="4968875" y="4154488"/>
          <p14:tracePt t="157195" x="4968875" y="4137025"/>
          <p14:tracePt t="157196" x="4968875" y="4117975"/>
          <p14:tracePt t="157230" x="4968875" y="4073525"/>
          <p14:tracePt t="157246" x="4978400" y="4044950"/>
          <p14:tracePt t="157281" x="4978400" y="4000500"/>
          <p14:tracePt t="157312" x="4987925" y="3971925"/>
          <p14:tracePt t="157359" x="4997450" y="3963988"/>
          <p14:tracePt t="157392" x="5014913" y="3963988"/>
          <p14:tracePt t="157409" x="5024438" y="3954463"/>
          <p14:tracePt t="157425" x="5033963" y="3954463"/>
          <p14:tracePt t="157441" x="5041900" y="3954463"/>
          <p14:tracePt t="157458" x="5051425" y="3954463"/>
          <p14:tracePt t="157524" x="5078413" y="3954463"/>
          <p14:tracePt t="157538" x="5078413" y="3963988"/>
          <p14:tracePt t="157557" x="5087938" y="3981450"/>
          <p14:tracePt t="157588" x="5097463" y="4027488"/>
          <p14:tracePt t="157623" x="5106988" y="4081463"/>
          <p14:tracePt t="157638" x="5106988" y="4117975"/>
          <p14:tracePt t="157671" x="5106988" y="4210050"/>
          <p14:tracePt t="157703" x="5114925" y="4292600"/>
          <p14:tracePt t="157718" x="5114925" y="4346575"/>
          <p14:tracePt t="157734" x="5114925" y="4392613"/>
          <p14:tracePt t="157750" x="5114925" y="4446588"/>
          <p14:tracePt t="157768" x="5114925" y="4502150"/>
          <p14:tracePt t="157782" x="5114925" y="4548188"/>
          <p14:tracePt t="157800" x="5114925" y="4602163"/>
          <p14:tracePt t="157816" x="5114925" y="4657725"/>
          <p14:tracePt t="157833" x="5114925" y="4702175"/>
          <p14:tracePt t="157849" x="5114925" y="4748213"/>
          <p14:tracePt t="157867" x="5114925" y="4784725"/>
          <p14:tracePt t="157882" x="5114925" y="4830763"/>
          <p14:tracePt t="157900" x="5114925" y="4913313"/>
          <p14:tracePt t="157916" x="5124450" y="4949825"/>
          <p14:tracePt t="157948" x="5124450" y="5013325"/>
          <p14:tracePt t="157978" x="5133975" y="5105400"/>
          <p14:tracePt t="158011" x="5133975" y="5168900"/>
          <p14:tracePt t="158027" x="5143500" y="5214938"/>
          <p14:tracePt t="158059" x="5143500" y="5295900"/>
          <p14:tracePt t="158092" x="5151438" y="5368925"/>
          <p14:tracePt t="158108" x="5170488" y="5414963"/>
          <p14:tracePt t="158125" x="5170488" y="5461000"/>
          <p14:tracePt t="158140" x="5170488" y="5497513"/>
          <p14:tracePt t="158162" x="5187950" y="5597525"/>
          <p14:tracePt t="158177" x="5187950" y="5607050"/>
          <p14:tracePt t="158192" x="5187950" y="5624513"/>
          <p14:tracePt t="158208" x="5187950" y="5643563"/>
          <p14:tracePt t="158224" x="5187950" y="5670550"/>
          <p14:tracePt t="158241" x="5187950" y="5697538"/>
          <p14:tracePt t="158260" x="5197475" y="5726113"/>
          <p14:tracePt t="158275" x="5197475" y="5753100"/>
          <p14:tracePt t="158309" x="5197475" y="5816600"/>
          <p14:tracePt t="158339" x="5197475" y="5889625"/>
          <p14:tracePt t="158371" x="5187950" y="5962650"/>
          <p14:tracePt t="158402" x="5180013" y="6027738"/>
          <p14:tracePt t="158417" x="5180013" y="6045200"/>
          <p14:tracePt t="158449" x="5160963" y="6118225"/>
          <p14:tracePt t="158477" x="5160963" y="6145213"/>
          <p14:tracePt t="158478" x="5160963" y="6154738"/>
          <p14:tracePt t="158509" x="5160963" y="6181725"/>
          <p14:tracePt t="158544" x="5151438" y="6227763"/>
          <p14:tracePt t="158558" x="5151438" y="6246813"/>
          <p14:tracePt t="158590" x="5151438" y="6273800"/>
          <p14:tracePt t="158621" x="5143500" y="6291263"/>
          <p14:tracePt t="158622" x="5143500" y="6300788"/>
          <p14:tracePt t="158638" x="5143500" y="6319838"/>
          <p14:tracePt t="158657" x="5143500" y="6337300"/>
          <p14:tracePt t="158672" x="5143500" y="6346825"/>
          <p14:tracePt t="159869" x="5133975" y="6373813"/>
          <p14:tracePt t="173714" x="5124450" y="6373813"/>
          <p14:tracePt t="173792" x="5143500" y="6364288"/>
          <p14:tracePt t="173807" x="5197475" y="6346825"/>
          <p14:tracePt t="173827" x="5253038" y="6346825"/>
          <p14:tracePt t="173859" x="5260975" y="6346825"/>
          <p14:tracePt t="174029" x="5297488" y="6310313"/>
          <p14:tracePt t="174044" x="5399088" y="6246813"/>
          <p14:tracePt t="174061" x="5481638" y="6145213"/>
          <p14:tracePt t="174076" x="5545138" y="6027738"/>
          <p14:tracePt t="174108" x="5608638" y="5799138"/>
          <p14:tracePt t="174142" x="5627688" y="5643563"/>
          <p14:tracePt t="174157" x="5635625" y="5543550"/>
          <p14:tracePt t="174189" x="5635625" y="5368925"/>
          <p14:tracePt t="174219" x="5635625" y="5214938"/>
          <p14:tracePt t="174250" x="5635625" y="5059363"/>
          <p14:tracePt t="174264" x="5635625" y="4995863"/>
          <p14:tracePt t="174282" x="5618163" y="4949825"/>
          <p14:tracePt t="174296" x="5572125" y="4867275"/>
          <p14:tracePt t="174326" x="5535613" y="4775200"/>
          <p14:tracePt t="174326" x="5518150" y="4730750"/>
          <p14:tracePt t="174355" x="5462588" y="4657725"/>
          <p14:tracePt t="174371" x="5416550" y="4611688"/>
          <p14:tracePt t="174387" x="5399088" y="4575175"/>
          <p14:tracePt t="174402" x="5370513" y="4519613"/>
          <p14:tracePt t="174418" x="5334000" y="4465638"/>
          <p14:tracePt t="174432" x="5316538" y="4438650"/>
          <p14:tracePt t="174447" x="5289550" y="4410075"/>
          <p14:tracePt t="174461" x="5260975" y="4373563"/>
          <p14:tracePt t="174477" x="5253038" y="4356100"/>
          <p14:tracePt t="174490" x="5233988" y="4337050"/>
          <p14:tracePt t="174507" x="5224463" y="4310063"/>
          <p14:tracePt t="174523" x="5207000" y="4292600"/>
          <p14:tracePt t="174538" x="5197475" y="4283075"/>
          <p14:tracePt t="174760" x="5224463" y="4283075"/>
          <p14:tracePt t="174776" x="5270500" y="4292600"/>
          <p14:tracePt t="174793" x="5343525" y="4310063"/>
          <p14:tracePt t="174810" x="5435600" y="4329113"/>
          <p14:tracePt t="174828" x="5545138" y="4337050"/>
          <p14:tracePt t="174861" x="5708650" y="4346575"/>
          <p14:tracePt t="174877" x="5791200" y="4356100"/>
          <p14:tracePt t="174892" x="5846763" y="4356100"/>
          <p14:tracePt t="174909" x="5900738" y="4365625"/>
          <p14:tracePt t="174927" x="5937250" y="4365625"/>
          <p14:tracePt t="174941" x="5973763" y="4365625"/>
          <p14:tracePt t="174958" x="5983288" y="4365625"/>
          <p14:tracePt t="174975" x="6010275" y="4365625"/>
          <p14:tracePt t="174992" x="6046788" y="4365625"/>
          <p14:tracePt t="174999" x="6056313" y="4365625"/>
          <p14:tracePt t="175029" x="6184900" y="4373563"/>
          <p14:tracePt t="175044" x="6284913" y="4373563"/>
          <p14:tracePt t="175076" x="6440488" y="4373563"/>
          <p14:tracePt t="175106" x="6550025" y="4373563"/>
          <p14:tracePt t="175137" x="6723063" y="4373563"/>
          <p14:tracePt t="175167" x="6842125" y="4373563"/>
          <p14:tracePt t="175182" x="6905625" y="4373563"/>
          <p14:tracePt t="175199" x="6942138" y="4373563"/>
          <p14:tracePt t="175215" x="6961188" y="4373563"/>
          <p14:tracePt t="175245" x="7015163" y="4373563"/>
          <p14:tracePt t="175259" x="7034213" y="4373563"/>
          <p14:tracePt t="175290" x="7043738" y="4373563"/>
          <p14:tracePt t="175322" x="7051675" y="4373563"/>
          <p14:tracePt t="175338" x="7061200" y="4373563"/>
          <p14:tracePt t="175370" x="7070725" y="4373563"/>
          <p14:tracePt t="175498" x="7051675" y="4373563"/>
          <p14:tracePt t="175528" x="6969125" y="4383088"/>
          <p14:tracePt t="175560" x="6842125" y="4383088"/>
          <p14:tracePt t="175575" x="6815138" y="4383088"/>
          <p14:tracePt t="175576" x="6769100" y="4383088"/>
          <p14:tracePt t="175610" x="6604000" y="4383088"/>
          <p14:tracePt t="175626" x="6530975" y="4383088"/>
          <p14:tracePt t="175643" x="6457950" y="4383088"/>
          <p14:tracePt t="175659" x="6384925" y="4383088"/>
          <p14:tracePt t="175676" x="6338888" y="4383088"/>
          <p14:tracePt t="175691" x="6265863" y="4383088"/>
          <p14:tracePt t="175709" x="6221413" y="4383088"/>
          <p14:tracePt t="175724" x="6175375" y="4383088"/>
          <p14:tracePt t="175742" x="6111875" y="4383088"/>
          <p14:tracePt t="175758" x="6056313" y="4383088"/>
          <p14:tracePt t="175775" x="5983288" y="4383088"/>
          <p14:tracePt t="175790" x="5883275" y="4392613"/>
          <p14:tracePt t="175807" x="5764213" y="4392613"/>
          <p14:tracePt t="175823" x="5681663" y="4392613"/>
          <p14:tracePt t="175842" x="5608638" y="4392613"/>
          <p14:tracePt t="175859" x="5545138" y="4392613"/>
          <p14:tracePt t="175860" x="5508625" y="4392613"/>
          <p14:tracePt t="175879" x="5445125" y="4392613"/>
          <p14:tracePt t="175893" x="5389563" y="4392613"/>
          <p14:tracePt t="175911" x="5334000" y="4392613"/>
          <p14:tracePt t="175927" x="5289550" y="4392613"/>
          <p14:tracePt t="175942" x="5233988" y="4392613"/>
          <p14:tracePt t="175962" x="5151438" y="4392613"/>
          <p14:tracePt t="175978" x="5124450" y="4392613"/>
          <p14:tracePt t="175993" x="5114925" y="4392613"/>
          <p14:tracePt t="183601" x="5124450" y="4392613"/>
          <p14:tracePt t="183616" x="5180013" y="4419600"/>
          <p14:tracePt t="183632" x="5224463" y="4446588"/>
          <p14:tracePt t="183646" x="5370513" y="4529138"/>
          <p14:tracePt t="183664" x="5572125" y="4629150"/>
          <p14:tracePt t="183680" x="5773738" y="4711700"/>
          <p14:tracePt t="183698" x="6065838" y="4811713"/>
          <p14:tracePt t="183714" x="6265863" y="4867275"/>
          <p14:tracePt t="183733" x="6467475" y="4940300"/>
          <p14:tracePt t="183747" x="6669088" y="5013325"/>
          <p14:tracePt t="183766" x="6832600" y="5095875"/>
          <p14:tracePt t="183795" x="7107238" y="5251450"/>
          <p14:tracePt t="183811" x="7226300" y="5332413"/>
          <p14:tracePt t="183828" x="7372350" y="5424488"/>
          <p14:tracePt t="183861" x="7637463" y="5616575"/>
          <p14:tracePt t="183876" x="7754938" y="5689600"/>
          <p14:tracePt t="183909" x="7920038" y="5843588"/>
          <p14:tracePt t="183942" x="8029575" y="5926138"/>
          <p14:tracePt t="183977" x="8029575" y="5935663"/>
          <p14:tracePt t="183992" x="8029575" y="5962650"/>
          <p14:tracePt t="184014" x="8029575" y="6008688"/>
          <p14:tracePt t="184028" x="8029575" y="6054725"/>
          <p14:tracePt t="184043" x="8029575" y="6108700"/>
          <p14:tracePt t="184058" x="8029575" y="6154738"/>
          <p14:tracePt t="184075" x="8029575" y="6210300"/>
          <p14:tracePt t="184089" x="8029575" y="6273800"/>
          <p14:tracePt t="184105" x="8029575" y="6346825"/>
          <p14:tracePt t="184120" x="8029575" y="6383338"/>
          <p14:tracePt t="184136" x="8029575" y="6419850"/>
          <p14:tracePt t="184151" x="8020050" y="6456363"/>
          <p14:tracePt t="184167" x="8010525" y="6492875"/>
          <p14:tracePt t="184181" x="8002588" y="6519863"/>
          <p14:tracePt t="184197" x="7983538" y="6546850"/>
          <p14:tracePt t="184211" x="7974013" y="6556375"/>
          <p14:tracePt t="184228" x="7947025" y="6583363"/>
          <p14:tracePt t="184242" x="7937500" y="6583363"/>
          <p14:tracePt t="184258" x="7929563" y="6592888"/>
          <p14:tracePt t="184273" x="7920038" y="6592888"/>
          <p14:tracePt t="184289" x="7893050" y="6602413"/>
          <p14:tracePt t="184305" x="7864475" y="6602413"/>
          <p14:tracePt t="184321" x="7856538" y="6611938"/>
          <p14:tracePt t="184381" x="7847013" y="6611938"/>
          <p14:tracePt t="186439" x="7820025" y="6611938"/>
          <p14:tracePt t="186455" x="7810500" y="6611938"/>
          <p14:tracePt t="186471" x="7800975" y="6611938"/>
          <p14:tracePt t="186521" x="7791450" y="6611938"/>
          <p14:tracePt t="187397" x="7791450" y="6619875"/>
          <p14:tracePt t="188475" x="7747000" y="6648450"/>
          <p14:tracePt t="188489" x="7727950" y="6648450"/>
          <p14:tracePt t="188506" x="7691438" y="6648450"/>
          <p14:tracePt t="188538" x="7600950" y="6648450"/>
          <p14:tracePt t="188572" x="7554913" y="6648450"/>
          <p14:tracePt t="188586" x="7545388" y="6648450"/>
          <p14:tracePt t="188617" x="7526338" y="6638925"/>
          <p14:tracePt t="188649" x="7508875" y="6629400"/>
          <p14:tracePt t="188680" x="7462838" y="6619875"/>
          <p14:tracePt t="188694" x="7453313" y="6611938"/>
          <p14:tracePt t="188711" x="7426325" y="6592888"/>
          <p14:tracePt t="188759" x="7416800" y="6583363"/>
          <p14:tracePt t="188788" x="7408863" y="6583363"/>
          <p14:tracePt t="188822" x="7380288" y="6583363"/>
          <p14:tracePt t="188837" x="7362825" y="6583363"/>
          <p14:tracePt t="188872" x="7299325" y="6583363"/>
          <p14:tracePt t="188888" x="7280275" y="6575425"/>
          <p14:tracePt t="188950" x="7270750" y="6575425"/>
          <p14:tracePt t="189020" x="7262813" y="6565900"/>
          <p14:tracePt t="193442" x="7243763" y="6565900"/>
          <p14:tracePt t="193456" x="7088188" y="6629400"/>
          <p14:tracePt t="193474" x="6742113" y="6692900"/>
          <p14:tracePt t="193489" x="6367463" y="6738938"/>
          <p14:tracePt t="193521" x="5572125" y="6821488"/>
          <p14:tracePt t="193536" x="5033963" y="6821488"/>
          <p14:tracePt t="193552" x="4238625" y="6821488"/>
          <p14:tracePt t="193568" x="3333750" y="6757988"/>
          <p14:tracePt t="193586" x="2503488" y="6665913"/>
          <p14:tracePt t="193599" x="1717675" y="6510338"/>
          <p14:tracePt t="193616" x="958850" y="6310313"/>
          <p14:tracePt t="193633" x="209550" y="59912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Greška i nesigurnost</a:t>
            </a:r>
            <a:endParaRPr lang="en-US" sz="36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98638"/>
                <a:ext cx="8153400" cy="4983162"/>
              </a:xfrm>
            </p:spPr>
            <p:txBody>
              <a:bodyPr>
                <a:noAutofit/>
              </a:bodyPr>
              <a:lstStyle/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nb-NO" sz="2000" dirty="0"/>
                  <a:t>Brojna vrednost neke veli</a:t>
                </a:r>
                <a:r>
                  <a:rPr lang="sr-Latn-RS" sz="2000" dirty="0"/>
                  <a:t>č</a:t>
                </a:r>
                <a:r>
                  <a:rPr lang="nb-NO" sz="2000" dirty="0"/>
                  <a:t>ine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b-NO" sz="2000" dirty="0"/>
                  <a:t>se navodi sa standardnom nesigurno</a:t>
                </a:r>
                <a:r>
                  <a:rPr lang="sr-Latn-RS" sz="2000" dirty="0"/>
                  <a:t>šć</a:t>
                </a:r>
                <a:r>
                  <a:rPr lang="nb-NO" sz="2000" dirty="0"/>
                  <a:t>u </a:t>
                </a:r>
                <a14:m>
                  <m:oMath xmlns:m="http://schemas.openxmlformats.org/officeDocument/2006/math">
                    <m:r>
                      <a:rPr lang="sr-Cyrl-CS" sz="2000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sr-Cyrl-C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sr-Cyrl-C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sr-Cyrl-CS" sz="2000" dirty="0"/>
                  <a:t> </a:t>
                </a:r>
                <a:r>
                  <a:rPr lang="en-US" sz="2000" dirty="0"/>
                  <a:t>(</a:t>
                </a:r>
                <a:r>
                  <a:rPr lang="en-US" sz="2000" dirty="0" err="1"/>
                  <a:t>eng.</a:t>
                </a:r>
                <a:r>
                  <a:rPr lang="en-US" sz="2000" dirty="0"/>
                  <a:t> </a:t>
                </a:r>
                <a:r>
                  <a:rPr lang="en-US" sz="2000" i="1" dirty="0"/>
                  <a:t>uncertainty</a:t>
                </a:r>
                <a:r>
                  <a:rPr lang="en-US" sz="2000" dirty="0"/>
                  <a:t>)</a:t>
                </a:r>
                <a:endParaRPr lang="sr-Latn-RS" sz="2000" dirty="0"/>
              </a:p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sr-Latn-RS" sz="2000" dirty="0"/>
                  <a:t>N</a:t>
                </a:r>
                <a:r>
                  <a:rPr lang="en-US" sz="2000" dirty="0" err="1"/>
                  <a:t>esigurnost</a:t>
                </a:r>
                <a:r>
                  <a:rPr lang="sr-Cyrl-CS" sz="2000" dirty="0"/>
                  <a:t> </a:t>
                </a:r>
                <a:r>
                  <a:rPr lang="en-US" sz="2000" dirty="0" err="1"/>
                  <a:t>daje</a:t>
                </a:r>
                <a:r>
                  <a:rPr lang="sr-Cyrl-CS" sz="2000" dirty="0"/>
                  <a:t> </a:t>
                </a:r>
                <a:r>
                  <a:rPr lang="en-US" sz="2000" dirty="0" err="1"/>
                  <a:t>adekvatnu</a:t>
                </a:r>
                <a:r>
                  <a:rPr lang="sr-Cyrl-CS" sz="2000" dirty="0"/>
                  <a:t> </a:t>
                </a:r>
                <a:r>
                  <a:rPr lang="en-US" sz="2000" dirty="0" err="1"/>
                  <a:t>težinu</a:t>
                </a:r>
                <a:r>
                  <a:rPr lang="sr-Cyrl-CS" sz="2000" dirty="0"/>
                  <a:t> </a:t>
                </a:r>
                <a:r>
                  <a:rPr lang="en-US" sz="2000" dirty="0" err="1"/>
                  <a:t>i</a:t>
                </a:r>
                <a:r>
                  <a:rPr lang="sr-Cyrl-CS" sz="2000" dirty="0"/>
                  <a:t> </a:t>
                </a:r>
                <a:r>
                  <a:rPr lang="en-US" sz="2000" dirty="0" err="1"/>
                  <a:t>poverenje</a:t>
                </a:r>
                <a:r>
                  <a:rPr lang="sr-Cyrl-CS" sz="2000" dirty="0"/>
                  <a:t> </a:t>
                </a:r>
                <a:r>
                  <a:rPr lang="en-US" sz="2000" dirty="0"/>
                  <a:t>u</a:t>
                </a:r>
                <a:r>
                  <a:rPr lang="sr-Cyrl-CS" sz="2000" dirty="0"/>
                  <a:t> </a:t>
                </a:r>
                <a:r>
                  <a:rPr lang="en-US" sz="2000" dirty="0" err="1"/>
                  <a:t>validnost</a:t>
                </a:r>
                <a:r>
                  <a:rPr lang="sr-Cyrl-CS" sz="2000" dirty="0"/>
                  <a:t> </a:t>
                </a:r>
                <a:r>
                  <a:rPr lang="en-US" sz="2000" dirty="0" err="1"/>
                  <a:t>merenja</a:t>
                </a:r>
                <a:endParaRPr lang="en-US" sz="2000" dirty="0"/>
              </a:p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2000" dirty="0" err="1"/>
                  <a:t>Nesigurnost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nije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isto</a:t>
                </a:r>
                <a:r>
                  <a:rPr lang="en-US" sz="2000" dirty="0"/>
                  <a:t> </a:t>
                </a:r>
                <a:r>
                  <a:rPr lang="sr-Latn-RS" sz="2000" dirty="0"/>
                  <a:t>što i greška!</a:t>
                </a:r>
                <a:endParaRPr lang="en-US" sz="2000" dirty="0"/>
              </a:p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2000" dirty="0" err="1"/>
                  <a:t>Nesigurnost</a:t>
                </a:r>
                <a:r>
                  <a:rPr lang="sr-Cyrl-CS" sz="2000" dirty="0"/>
                  <a:t> </a:t>
                </a:r>
                <a:r>
                  <a:rPr lang="en-US" sz="2000" dirty="0" err="1"/>
                  <a:t>uključuje</a:t>
                </a:r>
                <a:r>
                  <a:rPr lang="sr-Cyrl-CS" sz="2000" dirty="0"/>
                  <a:t> </a:t>
                </a:r>
                <a:r>
                  <a:rPr lang="en-US" sz="2000" dirty="0" err="1"/>
                  <a:t>sve</a:t>
                </a:r>
                <a:r>
                  <a:rPr lang="sr-Cyrl-CS" sz="2000" dirty="0"/>
                  <a:t> </a:t>
                </a:r>
                <a:r>
                  <a:rPr lang="en-US" sz="2000" dirty="0" err="1"/>
                  <a:t>moguće</a:t>
                </a:r>
                <a:r>
                  <a:rPr lang="sr-Cyrl-CS" sz="2000" dirty="0"/>
                  <a:t> </a:t>
                </a:r>
                <a:r>
                  <a:rPr lang="en-US" sz="2000" dirty="0" err="1"/>
                  <a:t>vrste</a:t>
                </a:r>
                <a:r>
                  <a:rPr lang="sr-Cyrl-CS" sz="2000" dirty="0"/>
                  <a:t> </a:t>
                </a:r>
                <a:r>
                  <a:rPr lang="en-US" sz="2000" dirty="0" err="1"/>
                  <a:t>grešaka</a:t>
                </a:r>
                <a:r>
                  <a:rPr lang="sr-Cyrl-CS" sz="2000" dirty="0"/>
                  <a:t> </a:t>
                </a:r>
                <a:r>
                  <a:rPr lang="en-US" sz="2000" dirty="0" err="1"/>
                  <a:t>koje</a:t>
                </a:r>
                <a:r>
                  <a:rPr lang="sr-Cyrl-CS" sz="2000" dirty="0"/>
                  <a:t> </a:t>
                </a:r>
                <a:r>
                  <a:rPr lang="en-US" sz="2000" dirty="0" err="1"/>
                  <a:t>mogu</a:t>
                </a:r>
                <a:r>
                  <a:rPr lang="sr-Cyrl-CS" sz="2000" dirty="0"/>
                  <a:t> </a:t>
                </a:r>
                <a:r>
                  <a:rPr lang="en-US" sz="2000" dirty="0"/>
                  <a:t>da</a:t>
                </a:r>
                <a:r>
                  <a:rPr lang="sr-Cyrl-CS" sz="2000" dirty="0"/>
                  <a:t> </a:t>
                </a:r>
                <a:r>
                  <a:rPr lang="en-US" sz="2000" dirty="0" err="1"/>
                  <a:t>utiču</a:t>
                </a:r>
                <a:r>
                  <a:rPr lang="sr-Cyrl-CS" sz="2000" dirty="0"/>
                  <a:t> </a:t>
                </a:r>
                <a:r>
                  <a:rPr lang="en-US" sz="2000" dirty="0" err="1"/>
                  <a:t>na</a:t>
                </a:r>
                <a:r>
                  <a:rPr lang="sr-Cyrl-CS" sz="2000" dirty="0"/>
                  <a:t> </a:t>
                </a:r>
                <a:r>
                  <a:rPr lang="en-US" sz="2000" dirty="0" err="1"/>
                  <a:t>rezultat</a:t>
                </a:r>
                <a:r>
                  <a:rPr lang="sr-Cyrl-CS" sz="2000" dirty="0"/>
                  <a:t> </a:t>
                </a:r>
                <a:r>
                  <a:rPr lang="en-US" sz="2000" dirty="0" err="1"/>
                  <a:t>merenja</a:t>
                </a:r>
                <a:r>
                  <a:rPr lang="sr-Latn-RS" sz="2000" dirty="0"/>
                  <a:t>;</a:t>
                </a:r>
                <a:r>
                  <a:rPr lang="sr-Cyrl-CS" sz="2000" dirty="0"/>
                  <a:t> </a:t>
                </a:r>
                <a:r>
                  <a:rPr lang="sr-Latn-RS" sz="2000" dirty="0"/>
                  <a:t>s</a:t>
                </a:r>
                <a:r>
                  <a:rPr lang="en-US" sz="2000" dirty="0"/>
                  <a:t>vi</a:t>
                </a:r>
                <a:r>
                  <a:rPr lang="sr-Cyrl-CS" sz="2000" dirty="0"/>
                  <a:t> </a:t>
                </a:r>
                <a:r>
                  <a:rPr lang="en-US" sz="2000" dirty="0" err="1"/>
                  <a:t>doprinosi</a:t>
                </a:r>
                <a:r>
                  <a:rPr lang="sr-Cyrl-CS" sz="2000" dirty="0"/>
                  <a:t> </a:t>
                </a:r>
                <a:r>
                  <a:rPr lang="en-US" sz="2000" dirty="0"/>
                  <a:t>se</a:t>
                </a:r>
                <a:r>
                  <a:rPr lang="sr-Cyrl-CS" sz="2000" dirty="0"/>
                  <a:t> </a:t>
                </a:r>
                <a:r>
                  <a:rPr lang="en-US" sz="2000" dirty="0" err="1"/>
                  <a:t>kombinuju</a:t>
                </a:r>
                <a:r>
                  <a:rPr lang="sr-Cyrl-CS" sz="2000" dirty="0"/>
                  <a:t> </a:t>
                </a:r>
                <a:r>
                  <a:rPr lang="en-US" sz="2000" dirty="0" err="1"/>
                  <a:t>na</a:t>
                </a:r>
                <a:r>
                  <a:rPr lang="sr-Cyrl-CS" sz="2000" dirty="0"/>
                  <a:t> </a:t>
                </a:r>
                <a:r>
                  <a:rPr lang="en-US" sz="2000" dirty="0" err="1"/>
                  <a:t>odgovarajući</a:t>
                </a:r>
                <a:r>
                  <a:rPr lang="sr-Cyrl-CS" sz="2000" dirty="0"/>
                  <a:t> </a:t>
                </a:r>
                <a:r>
                  <a:rPr lang="en-US" sz="2000" dirty="0" err="1"/>
                  <a:t>način</a:t>
                </a:r>
                <a:r>
                  <a:rPr lang="sr-Cyrl-CS" sz="2000" dirty="0"/>
                  <a:t> </a:t>
                </a:r>
                <a:r>
                  <a:rPr lang="en-US" sz="2000" dirty="0"/>
                  <a:t>u</a:t>
                </a:r>
                <a:r>
                  <a:rPr lang="sr-Cyrl-CS" sz="2000" dirty="0"/>
                  <a:t> </a:t>
                </a:r>
                <a:r>
                  <a:rPr lang="en-US" sz="2000" dirty="0" err="1"/>
                  <a:t>nesigurnost</a:t>
                </a:r>
                <a:r>
                  <a:rPr lang="sr-Cyrl-CS" sz="2000" dirty="0"/>
                  <a:t> </a:t>
                </a:r>
                <a:r>
                  <a:rPr lang="en-US" sz="2000" dirty="0" err="1"/>
                  <a:t>konačnog</a:t>
                </a:r>
                <a:r>
                  <a:rPr lang="sr-Cyrl-CS" sz="2000" dirty="0"/>
                  <a:t> </a:t>
                </a:r>
                <a:r>
                  <a:rPr lang="en-US" sz="2000" dirty="0" err="1"/>
                  <a:t>rezultata</a:t>
                </a:r>
                <a:endParaRPr lang="sr-Latn-RS" sz="2000" dirty="0"/>
              </a:p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pl-PL" sz="2000" dirty="0"/>
                  <a:t>Međunarodni biro za tegove i mere </a:t>
                </a:r>
                <a:r>
                  <a:rPr lang="pl-PL" sz="2000" dirty="0">
                    <a:hlinkClick r:id="rId5"/>
                  </a:rPr>
                  <a:t>JCGM 100:2008</a:t>
                </a:r>
                <a:endParaRPr lang="sr-Latn-RS" sz="2000" dirty="0"/>
              </a:p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 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kg</m:t>
                    </m:r>
                  </m:oMath>
                </a14:m>
                <a:endParaRPr lang="en-US" sz="2000" dirty="0"/>
              </a:p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pl-PL" sz="20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l-PL" sz="2000" i="1">
                        <a:latin typeface="Cambria Math" panose="02040503050406030204" pitchFamily="18" charset="0"/>
                      </a:rPr>
                      <m:t>1,67492728(29)∙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10 </m:t>
                        </m:r>
                      </m:e>
                      <m:sup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−27</m:t>
                        </m:r>
                      </m:sup>
                    </m:sSup>
                    <m:r>
                      <m:rPr>
                        <m:sty m:val="p"/>
                      </m:rPr>
                      <a:rPr lang="pl-PL" sz="2000">
                        <a:latin typeface="Cambria Math" panose="02040503050406030204" pitchFamily="18" charset="0"/>
                      </a:rPr>
                      <m:t>kg</m:t>
                    </m:r>
                  </m:oMath>
                </a14:m>
                <a:r>
                  <a:rPr lang="sr-Latn-RS" sz="2000" dirty="0"/>
                  <a:t>, </a:t>
                </a:r>
                <a14:m>
                  <m:oMath xmlns:m="http://schemas.openxmlformats.org/officeDocument/2006/math">
                    <m:r>
                      <a:rPr lang="sr-Latn-RS" sz="20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pl-PL" sz="2000" i="1">
                        <a:latin typeface="Cambria Math" panose="02040503050406030204" pitchFamily="18" charset="0"/>
                      </a:rPr>
                      <m:t>=0,00000029∙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10 </m:t>
                        </m:r>
                      </m:e>
                      <m:sup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−27</m:t>
                        </m:r>
                      </m:sup>
                    </m:sSup>
                    <m:r>
                      <m:rPr>
                        <m:sty m:val="p"/>
                      </m:rPr>
                      <a:rPr lang="pl-PL" sz="2000">
                        <a:latin typeface="Cambria Math" panose="02040503050406030204" pitchFamily="18" charset="0"/>
                      </a:rPr>
                      <m:t>kg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98638"/>
                <a:ext cx="8153400" cy="4983162"/>
              </a:xfrm>
              <a:blipFill>
                <a:blip r:embed="rId6"/>
                <a:stretch>
                  <a:fillRect l="-673" t="-611" r="-1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033583-B6BC-44CE-AF60-AF6C36C05329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6E2379-0C97-47F1-9006-896137FDD2D6}"/>
              </a:ext>
            </a:extLst>
          </p:cNvPr>
          <p:cNvSpPr txBox="1">
            <a:spLocks/>
          </p:cNvSpPr>
          <p:nvPr/>
        </p:nvSpPr>
        <p:spPr>
          <a:xfrm>
            <a:off x="6934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6C78E9-226B-46FE-B767-46840DE2BE9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D14640B-42FA-4548-B64C-0AF1D16D7F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29"/>
    </mc:Choice>
    <mc:Fallback xmlns="">
      <p:transition spd="slow" advTm="126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23035" x="557213" y="2073275"/>
          <p14:tracePt t="23052" x="547688" y="2136775"/>
          <p14:tracePt t="23067" x="520700" y="2200275"/>
          <p14:tracePt t="23082" x="511175" y="2236788"/>
          <p14:tracePt t="23100" x="511175" y="2255838"/>
          <p14:tracePt t="23115" x="501650" y="2292350"/>
          <p14:tracePt t="23132" x="493713" y="2309813"/>
          <p14:tracePt t="23149" x="484188" y="2346325"/>
          <p14:tracePt t="23165" x="474663" y="2382838"/>
          <p14:tracePt t="23180" x="465138" y="2411413"/>
          <p14:tracePt t="23198" x="457200" y="2438400"/>
          <p14:tracePt t="23214" x="438150" y="2511425"/>
          <p14:tracePt t="23231" x="420688" y="2574925"/>
          <p14:tracePt t="23263" x="374650" y="2684463"/>
          <p14:tracePt t="23296" x="365125" y="2747963"/>
          <p14:tracePt t="23312" x="365125" y="2767013"/>
          <p14:tracePt t="23344" x="365125" y="2784475"/>
          <p14:tracePt t="23377" x="384175" y="2820988"/>
          <p14:tracePt t="23393" x="401638" y="2849563"/>
          <p14:tracePt t="23424" x="411163" y="2857500"/>
          <p14:tracePt t="23457" x="428625" y="2876550"/>
          <p14:tracePt t="23457" x="438150" y="2886075"/>
          <p14:tracePt t="23475" x="447675" y="2894013"/>
          <p14:tracePt t="23493" x="457200" y="2903538"/>
          <p14:tracePt t="23547" x="465138" y="2903538"/>
          <p14:tracePt t="23562" x="484188" y="2903538"/>
          <p14:tracePt t="23595" x="501650" y="2903538"/>
          <p14:tracePt t="23612" x="511175" y="2903538"/>
          <p14:tracePt t="23803" x="520700" y="2903538"/>
          <p14:tracePt t="23901" x="520700" y="2894013"/>
          <p14:tracePt t="23916" x="520700" y="2876550"/>
          <p14:tracePt t="23936" x="520700" y="2857500"/>
          <p14:tracePt t="23951" x="520700" y="2849563"/>
          <p14:tracePt t="31295" x="520700" y="2876550"/>
          <p14:tracePt t="31311" x="511175" y="2913063"/>
          <p14:tracePt t="31346" x="511175" y="2976563"/>
          <p14:tracePt t="31361" x="511175" y="3013075"/>
          <p14:tracePt t="31394" x="511175" y="3068638"/>
          <p14:tracePt t="31412" x="511175" y="3105150"/>
          <p14:tracePt t="31428" x="511175" y="3141663"/>
          <p14:tracePt t="31446" x="511175" y="3178175"/>
          <p14:tracePt t="31463" x="511175" y="3195638"/>
          <p14:tracePt t="31481" x="511175" y="3224213"/>
          <p14:tracePt t="31496" x="511175" y="3260725"/>
          <p14:tracePt t="31515" x="511175" y="3297238"/>
          <p14:tracePt t="31530" x="511175" y="3314700"/>
          <p14:tracePt t="31549" x="511175" y="3333750"/>
          <p14:tracePt t="31565" x="511175" y="3351213"/>
          <p14:tracePt t="31584" x="511175" y="3378200"/>
          <p14:tracePt t="31617" x="520700" y="3414713"/>
          <p14:tracePt t="31665" x="520700" y="3433763"/>
          <p14:tracePt t="31700" x="520700" y="3451225"/>
          <p14:tracePt t="31718" x="520700" y="3460750"/>
          <p14:tracePt t="31763" x="520700" y="3470275"/>
          <p14:tracePt t="31780" x="520700" y="3479800"/>
          <p14:tracePt t="32092" x="520700" y="3487738"/>
          <p14:tracePt t="32124" x="539750" y="3443288"/>
          <p14:tracePt t="32139" x="539750" y="3433763"/>
          <p14:tracePt t="32201" x="539750" y="3424238"/>
          <p14:tracePt t="32214" x="539750" y="3414713"/>
          <p14:tracePt t="32231" x="547688" y="3397250"/>
          <p14:tracePt t="32264" x="547688" y="3360738"/>
          <p14:tracePt t="32280" x="547688" y="3341688"/>
          <p14:tracePt t="32313" x="557213" y="3305175"/>
          <p14:tracePt t="51955" x="557213" y="3324225"/>
          <p14:tracePt t="51972" x="557213" y="3341688"/>
          <p14:tracePt t="52007" x="557213" y="3351213"/>
          <p14:tracePt t="52023" x="557213" y="3378200"/>
          <p14:tracePt t="52042" x="557213" y="3387725"/>
          <p14:tracePt t="52057" x="557213" y="3406775"/>
          <p14:tracePt t="52075" x="557213" y="3424238"/>
          <p14:tracePt t="52091" x="557213" y="3451225"/>
          <p14:tracePt t="52124" x="557213" y="3497263"/>
          <p14:tracePt t="52150" x="557213" y="3543300"/>
          <p14:tracePt t="52166" x="557213" y="3560763"/>
          <p14:tracePt t="52182" x="557213" y="3589338"/>
          <p14:tracePt t="52216" x="557213" y="3597275"/>
          <p14:tracePt t="52231" x="557213" y="3625850"/>
          <p14:tracePt t="52264" x="566738" y="3670300"/>
          <p14:tracePt t="52298" x="566738" y="3689350"/>
          <p14:tracePt t="52313" x="566738" y="3716338"/>
          <p14:tracePt t="52345" x="576263" y="3771900"/>
          <p14:tracePt t="52381" x="576263" y="3779838"/>
          <p14:tracePt t="52414" x="576263" y="3789363"/>
          <p14:tracePt t="52448" x="576263" y="3808413"/>
          <p14:tracePt t="52464" x="576263" y="3835400"/>
          <p14:tracePt t="52480" x="576263" y="3852863"/>
          <p14:tracePt t="52514" x="576263" y="3871913"/>
          <p14:tracePt t="52532" x="576263" y="3881438"/>
          <p14:tracePt t="52564" x="576263" y="3898900"/>
          <p14:tracePt t="52583" x="576263" y="3908425"/>
          <p14:tracePt t="52663" x="576263" y="3917950"/>
          <p14:tracePt t="67612" x="566738" y="3935413"/>
          <p14:tracePt t="67627" x="557213" y="3963988"/>
          <p14:tracePt t="67648" x="547688" y="4008438"/>
          <p14:tracePt t="67664" x="539750" y="4027488"/>
          <p14:tracePt t="67682" x="539750" y="4044950"/>
          <p14:tracePt t="67699" x="530225" y="4073525"/>
          <p14:tracePt t="67718" x="520700" y="4110038"/>
          <p14:tracePt t="67733" x="520700" y="4137025"/>
          <p14:tracePt t="67752" x="511175" y="4164013"/>
          <p14:tracePt t="67768" x="501650" y="4183063"/>
          <p14:tracePt t="67786" x="501650" y="4200525"/>
          <p14:tracePt t="67802" x="493713" y="4219575"/>
          <p14:tracePt t="67822" x="493713" y="4237038"/>
          <p14:tracePt t="67837" x="484188" y="4246563"/>
          <p14:tracePt t="67856" x="474663" y="4264025"/>
          <p14:tracePt t="67873" x="474663" y="4292600"/>
          <p14:tracePt t="67892" x="465138" y="4319588"/>
          <p14:tracePt t="67908" x="465138" y="4346575"/>
          <p14:tracePt t="67928" x="457200" y="4365625"/>
          <p14:tracePt t="67945" x="438150" y="4419600"/>
          <p14:tracePt t="67965" x="428625" y="4465638"/>
          <p14:tracePt t="67983" x="420688" y="4492625"/>
          <p14:tracePt t="68002" x="420688" y="4511675"/>
          <p14:tracePt t="68019" x="411163" y="4529138"/>
          <p14:tracePt t="68038" x="411163" y="4548188"/>
          <p14:tracePt t="68054" x="411163" y="4556125"/>
          <p14:tracePt t="68073" x="411163" y="4565650"/>
          <p14:tracePt t="68090" x="411163" y="4584700"/>
          <p14:tracePt t="68110" x="411163" y="4592638"/>
          <p14:tracePt t="68126" x="401638" y="4611688"/>
          <p14:tracePt t="68145" x="401638" y="4621213"/>
          <p14:tracePt t="68163" x="401638" y="4648200"/>
          <p14:tracePt t="68186" x="392113" y="4675188"/>
          <p14:tracePt t="68202" x="392113" y="4684713"/>
          <p14:tracePt t="68235" x="384175" y="4702175"/>
          <p14:tracePt t="68312" x="384175" y="4711700"/>
          <p14:tracePt t="68327" x="384175" y="4721225"/>
          <p14:tracePt t="68453" x="384175" y="4730750"/>
          <p14:tracePt t="68516" x="384175" y="4738688"/>
          <p14:tracePt t="68562" x="392113" y="4748213"/>
          <p14:tracePt t="71593" x="411163" y="4757738"/>
          <p14:tracePt t="71626" x="520700" y="4775200"/>
          <p14:tracePt t="71641" x="612775" y="4784725"/>
          <p14:tracePt t="71674" x="885825" y="4840288"/>
          <p14:tracePt t="71691" x="1041400" y="4867275"/>
          <p14:tracePt t="71708" x="1214438" y="4884738"/>
          <p14:tracePt t="71727" x="1489075" y="4949825"/>
          <p14:tracePt t="71742" x="1698625" y="4976813"/>
          <p14:tracePt t="71760" x="1873250" y="4986338"/>
          <p14:tracePt t="71777" x="2063750" y="5013325"/>
          <p14:tracePt t="71795" x="2211388" y="5040313"/>
          <p14:tracePt t="71811" x="2365375" y="5068888"/>
          <p14:tracePt t="71833" x="2566988" y="5105400"/>
          <p14:tracePt t="71848" x="2620963" y="5105400"/>
          <p14:tracePt t="71868" x="2841625" y="5132388"/>
          <p14:tracePt t="71884" x="2995613" y="5149850"/>
          <p14:tracePt t="71885" x="3087688" y="5149850"/>
          <p14:tracePt t="71904" x="3270250" y="5178425"/>
          <p14:tracePt t="71920" x="3435350" y="5195888"/>
          <p14:tracePt t="71955" x="3800475" y="5205413"/>
          <p14:tracePt t="71972" x="3973513" y="5222875"/>
          <p14:tracePt t="71990" x="4129088" y="5232400"/>
          <p14:tracePt t="72007" x="4284663" y="5251450"/>
          <p14:tracePt t="72025" x="4567238" y="5251450"/>
          <p14:tracePt t="72042" x="4759325" y="5251450"/>
          <p14:tracePt t="72060" x="4924425" y="5251450"/>
          <p14:tracePt t="72077" x="5151438" y="5251450"/>
          <p14:tracePt t="72093" x="5270500" y="5251450"/>
          <p14:tracePt t="72111" x="5408613" y="5251450"/>
          <p14:tracePt t="72129" x="5526088" y="5259388"/>
          <p14:tracePt t="72148" x="5672138" y="5259388"/>
          <p14:tracePt t="72165" x="5791200" y="5259388"/>
          <p14:tracePt t="72184" x="5891213" y="5259388"/>
          <p14:tracePt t="72202" x="5965825" y="5268913"/>
          <p14:tracePt t="72237" x="6202363" y="5268913"/>
          <p14:tracePt t="72253" x="6265863" y="5268913"/>
          <p14:tracePt t="72270" x="6311900" y="5259388"/>
          <p14:tracePt t="72271" x="6330950" y="5259388"/>
          <p14:tracePt t="72287" x="6357938" y="5259388"/>
          <p14:tracePt t="72443" x="6321425" y="5259388"/>
          <p14:tracePt t="72459" x="6238875" y="5268913"/>
          <p14:tracePt t="72476" x="6138863" y="5268913"/>
          <p14:tracePt t="72492" x="6046788" y="5278438"/>
          <p14:tracePt t="72510" x="5946775" y="5278438"/>
          <p14:tracePt t="72511" x="5891213" y="5278438"/>
          <p14:tracePt t="72543" x="5654675" y="5305425"/>
          <p14:tracePt t="72561" x="5535613" y="5305425"/>
          <p14:tracePt t="72595" x="5326063" y="5305425"/>
          <p14:tracePt t="72613" x="5224463" y="5305425"/>
          <p14:tracePt t="72631" x="5114925" y="5305425"/>
          <p14:tracePt t="72649" x="4997450" y="5305425"/>
          <p14:tracePt t="72667" x="4851400" y="5314950"/>
          <p14:tracePt t="72683" x="4805363" y="5314950"/>
          <p14:tracePt t="72701" x="4776788" y="5314950"/>
          <p14:tracePt t="72736" x="4749800" y="5314950"/>
          <p14:tracePt t="72770" x="4740275" y="5314950"/>
          <p14:tracePt t="72788" x="4722813" y="5314950"/>
          <p14:tracePt t="72806" x="4686300" y="5314950"/>
          <p14:tracePt t="72823" x="4640263" y="5314950"/>
          <p14:tracePt t="72840" x="4567238" y="5314950"/>
          <p14:tracePt t="72875" x="4457700" y="5305425"/>
          <p14:tracePt t="76885" x="4421188" y="5305425"/>
          <p14:tracePt t="76901" x="4375150" y="5305425"/>
          <p14:tracePt t="76921" x="4338638" y="5305425"/>
          <p14:tracePt t="76937" x="4311650" y="5305425"/>
          <p14:tracePt t="76955" x="4275138" y="5305425"/>
          <p14:tracePt t="76971" x="4238625" y="5305425"/>
          <p14:tracePt t="76987" x="4165600" y="5305425"/>
          <p14:tracePt t="77004" x="4102100" y="5305425"/>
          <p14:tracePt t="77021" x="3992563" y="5305425"/>
          <p14:tracePt t="77055" x="3854450" y="5305425"/>
          <p14:tracePt t="77071" x="3790950" y="5295900"/>
          <p14:tracePt t="77104" x="3654425" y="5268913"/>
          <p14:tracePt t="77135" x="3498850" y="5259388"/>
          <p14:tracePt t="77151" x="3416300" y="5259388"/>
          <p14:tracePt t="77168" x="3316288" y="5259388"/>
          <p14:tracePt t="77182" x="3197225" y="5251450"/>
          <p14:tracePt t="77199" x="3114675" y="5251450"/>
          <p14:tracePt t="77215" x="3032125" y="5241925"/>
          <p14:tracePt t="77233" x="2914650" y="5232400"/>
          <p14:tracePt t="77248" x="2886075" y="5232400"/>
          <p14:tracePt t="77265" x="2776538" y="5214938"/>
          <p14:tracePt t="77282" x="2732088" y="5205413"/>
          <p14:tracePt t="77299" x="2676525" y="5205413"/>
          <p14:tracePt t="77315" x="2613025" y="5205413"/>
          <p14:tracePt t="77332" x="2547938" y="5195888"/>
          <p14:tracePt t="77364" x="2401888" y="5186363"/>
          <p14:tracePt t="77380" x="2365375" y="5186363"/>
          <p14:tracePt t="77416" x="2238375" y="5178425"/>
          <p14:tracePt t="77432" x="2182813" y="5178425"/>
          <p14:tracePt t="77451" x="2092325" y="5168900"/>
          <p14:tracePt t="77468" x="2036763" y="5168900"/>
          <p14:tracePt t="77487" x="1917700" y="5168900"/>
          <p14:tracePt t="77503" x="1863725" y="5168900"/>
          <p14:tracePt t="77523" x="1744663" y="5168900"/>
          <p14:tracePt t="77557" x="1625600" y="5168900"/>
          <p14:tracePt t="77573" x="1571625" y="5168900"/>
          <p14:tracePt t="77593" x="1516063" y="5168900"/>
          <p14:tracePt t="77607" x="1462088" y="5168900"/>
          <p14:tracePt t="77626" x="1389063" y="5168900"/>
          <p14:tracePt t="77641" x="1323975" y="5168900"/>
          <p14:tracePt t="77660" x="1270000" y="5168900"/>
          <p14:tracePt t="77695" x="1169988" y="5168900"/>
          <p14:tracePt t="77713" x="1096963" y="5159375"/>
          <p14:tracePt t="77733" x="1058863" y="5159375"/>
          <p14:tracePt t="77748" x="1031875" y="5159375"/>
          <p14:tracePt t="77769" x="985838" y="5149850"/>
          <p14:tracePt t="77783" x="968375" y="5149850"/>
          <p14:tracePt t="77803" x="941388" y="5149850"/>
          <p14:tracePt t="77837" x="904875" y="5141913"/>
          <p14:tracePt t="77854" x="895350" y="5141913"/>
          <p14:tracePt t="77873" x="858838" y="5132388"/>
          <p14:tracePt t="77889" x="812800" y="5122863"/>
          <p14:tracePt t="77908" x="749300" y="5105400"/>
          <p14:tracePt t="77925" x="676275" y="5086350"/>
          <p14:tracePt t="77942" x="620713" y="5076825"/>
          <p14:tracePt t="77978" x="576263" y="5068888"/>
          <p14:tracePt t="77996" x="557213" y="5068888"/>
          <p14:tracePt t="77996" x="547688" y="5059363"/>
          <p14:tracePt t="78016" x="539750" y="5049838"/>
          <p14:tracePt t="81952" x="530225" y="5049838"/>
          <p14:tracePt t="81987" x="484188" y="5068888"/>
          <p14:tracePt t="82004" x="438150" y="5086350"/>
          <p14:tracePt t="82020" x="420688" y="5095875"/>
          <p14:tracePt t="82034" x="401638" y="5113338"/>
          <p14:tracePt t="82065" x="355600" y="5149850"/>
          <p14:tracePt t="82080" x="328613" y="5168900"/>
          <p14:tracePt t="82099" x="282575" y="5214938"/>
          <p14:tracePt t="82114" x="255588" y="5232400"/>
          <p14:tracePt t="82131" x="228600" y="5268913"/>
          <p14:tracePt t="82147" x="209550" y="5287963"/>
          <p14:tracePt t="82165" x="201613" y="5305425"/>
          <p14:tracePt t="82182" x="192088" y="5332413"/>
          <p14:tracePt t="82199" x="182563" y="5341938"/>
          <p14:tracePt t="82231" x="173038" y="5368925"/>
          <p14:tracePt t="82263" x="173038" y="5434013"/>
          <p14:tracePt t="82294" x="192088" y="5478463"/>
          <p14:tracePt t="82311" x="201613" y="5507038"/>
          <p14:tracePt t="82344" x="228600" y="5534025"/>
          <p14:tracePt t="82361" x="238125" y="5551488"/>
          <p14:tracePt t="82378" x="255588" y="5570538"/>
          <p14:tracePt t="82395" x="265113" y="5580063"/>
          <p14:tracePt t="82412" x="282575" y="5588000"/>
          <p14:tracePt t="82427" x="301625" y="5597525"/>
          <p14:tracePt t="82448" x="319088" y="5597525"/>
          <p14:tracePt t="82465" x="338138" y="5607050"/>
          <p14:tracePt t="82483" x="355600" y="5607050"/>
          <p14:tracePt t="82517" x="411163" y="5616575"/>
          <p14:tracePt t="82533" x="428625" y="5616575"/>
          <p14:tracePt t="82552" x="457200" y="5624513"/>
          <p14:tracePt t="82569" x="465138" y="5624513"/>
          <p14:tracePt t="82603" x="474663" y="5624513"/>
          <p14:tracePt t="82621" x="484188" y="5624513"/>
          <p14:tracePt t="82671" x="493713" y="5624513"/>
          <p14:tracePt t="82704" x="501650" y="5624513"/>
          <p14:tracePt t="82722" x="501650" y="5634038"/>
          <p14:tracePt t="82740" x="511175" y="5634038"/>
          <p14:tracePt t="82773" x="520700" y="5634038"/>
          <p14:tracePt t="82791" x="530225" y="5634038"/>
          <p14:tracePt t="82826" x="539750" y="5634038"/>
          <p14:tracePt t="83365" x="547688" y="5634038"/>
          <p14:tracePt t="101477" x="557213" y="5643563"/>
          <p14:tracePt t="101494" x="603250" y="5643563"/>
          <p14:tracePt t="101662" x="612775" y="5643563"/>
          <p14:tracePt t="101678" x="612775" y="5653088"/>
          <p14:tracePt t="101697" x="603250" y="5689600"/>
          <p14:tracePt t="101713" x="603250" y="5707063"/>
          <p14:tracePt t="101732" x="593725" y="5726113"/>
          <p14:tracePt t="101767" x="584200" y="5762625"/>
          <p14:tracePt t="101783" x="584200" y="5799138"/>
          <p14:tracePt t="101803" x="576263" y="5826125"/>
          <p14:tracePt t="101818" x="576263" y="5835650"/>
          <p14:tracePt t="101838" x="566738" y="5853113"/>
          <p14:tracePt t="101854" x="566738" y="5862638"/>
          <p14:tracePt t="101873" x="557213" y="5881688"/>
          <p14:tracePt t="101908" x="557213" y="5908675"/>
          <p14:tracePt t="101924" x="547688" y="5935663"/>
          <p14:tracePt t="101972" x="547688" y="5954713"/>
          <p14:tracePt t="101988" x="547688" y="5981700"/>
          <p14:tracePt t="102008" x="539750" y="6008688"/>
          <p14:tracePt t="102023" x="539750" y="6018213"/>
          <p14:tracePt t="102058" x="539750" y="6027738"/>
          <p14:tracePt t="102075" x="539750" y="6035675"/>
          <p14:tracePt t="102094" x="530225" y="6064250"/>
          <p14:tracePt t="102163" x="530225" y="6072188"/>
          <p14:tracePt t="102180" x="530225" y="6100763"/>
          <p14:tracePt t="102198" x="530225" y="6118225"/>
          <p14:tracePt t="102215" x="530225" y="6137275"/>
          <p14:tracePt t="102234" x="530225" y="6145213"/>
          <p14:tracePt t="102252" x="530225" y="6164263"/>
          <p14:tracePt t="102271" x="530225" y="6173788"/>
          <p14:tracePt t="107293" x="547688" y="6173788"/>
          <p14:tracePt t="107310" x="630238" y="6173788"/>
          <p14:tracePt t="107329" x="712788" y="6164263"/>
          <p14:tracePt t="107346" x="812800" y="6164263"/>
          <p14:tracePt t="107362" x="949325" y="6164263"/>
          <p14:tracePt t="107380" x="1096963" y="6164263"/>
          <p14:tracePt t="107414" x="1406525" y="6164263"/>
          <p14:tracePt t="107431" x="1516063" y="6164263"/>
          <p14:tracePt t="107448" x="1698625" y="6145213"/>
          <p14:tracePt t="107467" x="1800225" y="6127750"/>
          <p14:tracePt t="107485" x="1946275" y="6108700"/>
          <p14:tracePt t="107501" x="2046288" y="6100763"/>
          <p14:tracePt t="107519" x="2128838" y="6100763"/>
          <p14:tracePt t="107536" x="2228850" y="6100763"/>
          <p14:tracePt t="107552" x="2338388" y="6100763"/>
          <p14:tracePt t="107585" x="2540000" y="6100763"/>
          <p14:tracePt t="107601" x="2603500" y="6100763"/>
          <p14:tracePt t="107617" x="2686050" y="6100763"/>
          <p14:tracePt t="107633" x="2776538" y="6100763"/>
          <p14:tracePt t="107651" x="2895600" y="6108700"/>
          <p14:tracePt t="107668" x="2995613" y="6127750"/>
          <p14:tracePt t="107686" x="3087688" y="6127750"/>
          <p14:tracePt t="107703" x="3214688" y="6145213"/>
          <p14:tracePt t="107720" x="3333750" y="6164263"/>
          <p14:tracePt t="107720" x="3389313" y="6173788"/>
          <p14:tracePt t="107753" x="3489325" y="6191250"/>
          <p14:tracePt t="107869" x="3498850" y="6210300"/>
          <p14:tracePt t="107886" x="3508375" y="6237288"/>
          <p14:tracePt t="107905" x="3516313" y="6264275"/>
          <p14:tracePt t="107922" x="3525838" y="6283325"/>
          <p14:tracePt t="107941" x="3535363" y="6300788"/>
          <p14:tracePt t="107976" x="3535363" y="6310313"/>
          <p14:tracePt t="108027" x="3535363" y="6319838"/>
          <p14:tracePt t="108044" x="3489325" y="6319838"/>
          <p14:tracePt t="108065" x="3389313" y="6300788"/>
          <p14:tracePt t="108082" x="3279775" y="6291263"/>
          <p14:tracePt t="108102" x="3160713" y="6283325"/>
          <p14:tracePt t="108119" x="3078163" y="6283325"/>
          <p14:tracePt t="108138" x="3032125" y="6283325"/>
          <p14:tracePt t="108154" x="3014663" y="6283325"/>
          <p14:tracePt t="108254" x="3005138" y="6283325"/>
          <p14:tracePt t="108286" x="2995613" y="6283325"/>
          <p14:tracePt t="108424" x="3014663" y="6291263"/>
          <p14:tracePt t="108438" x="3041650" y="6300788"/>
          <p14:tracePt t="108455" x="3068638" y="6310313"/>
          <p14:tracePt t="108469" x="3087688" y="6310313"/>
          <p14:tracePt t="108501" x="3114675" y="6319838"/>
          <p14:tracePt t="108532" x="3133725" y="6327775"/>
          <p14:tracePt t="108564" x="3151188" y="6337300"/>
          <p14:tracePt t="108674" x="3160713" y="6337300"/>
          <p14:tracePt t="108690" x="3170238" y="6337300"/>
          <p14:tracePt t="108725" x="3178175" y="6337300"/>
          <p14:tracePt t="108900" x="3141663" y="6337300"/>
          <p14:tracePt t="108916" x="3114675" y="6337300"/>
          <p14:tracePt t="108932" x="3078163" y="6337300"/>
          <p14:tracePt t="108949" x="3041650" y="6337300"/>
          <p14:tracePt t="108967" x="3014663" y="6346825"/>
          <p14:tracePt t="109356" x="3032125" y="6346825"/>
          <p14:tracePt t="109372" x="3051175" y="6346825"/>
          <p14:tracePt t="109390" x="3060700" y="6346825"/>
          <p14:tracePt t="109424" x="3078163" y="6346825"/>
          <p14:tracePt t="109440" x="3087688" y="6346825"/>
          <p14:tracePt t="109474" x="3097213" y="6346825"/>
          <p14:tracePt t="110064" x="3060700" y="6346825"/>
          <p14:tracePt t="110096" x="2987675" y="6346825"/>
          <p14:tracePt t="110113" x="2978150" y="6346825"/>
          <p14:tracePt t="110131" x="2968625" y="6346825"/>
          <p14:tracePt t="112346" x="2959100" y="6346825"/>
          <p14:tracePt t="112380" x="2951163" y="6346825"/>
          <p14:tracePt t="112398" x="2932113" y="6346825"/>
          <p14:tracePt t="112415" x="2905125" y="6346825"/>
          <p14:tracePt t="112432" x="2832100" y="6346825"/>
          <p14:tracePt t="112467" x="2749550" y="6337300"/>
          <p14:tracePt t="112482" x="2703513" y="6337300"/>
          <p14:tracePt t="112501" x="2649538" y="6327775"/>
          <p14:tracePt t="112536" x="2640013" y="6327775"/>
          <p14:tracePt t="112551" x="2630488" y="6327775"/>
          <p14:tracePt t="112570" x="2613025" y="6319838"/>
          <p14:tracePt t="112586" x="2593975" y="6310313"/>
          <p14:tracePt t="112605" x="2576513" y="6310313"/>
          <p14:tracePt t="112621" x="2566988" y="6310313"/>
          <p14:tracePt t="112796" x="2593975" y="6310313"/>
          <p14:tracePt t="112811" x="2630488" y="6310313"/>
          <p14:tracePt t="112832" x="2695575" y="6310313"/>
          <p14:tracePt t="112848" x="2740025" y="6319838"/>
          <p14:tracePt t="112867" x="2786063" y="6327775"/>
          <p14:tracePt t="112884" x="2813050" y="6327775"/>
          <p14:tracePt t="112903" x="2832100" y="6327775"/>
          <p14:tracePt t="112937" x="2841625" y="6337300"/>
          <p14:tracePt t="112952" x="2849563" y="6337300"/>
          <p14:tracePt t="113216" x="2841625" y="6337300"/>
          <p14:tracePt t="113230" x="2805113" y="6337300"/>
          <p14:tracePt t="113265" x="2740025" y="6337300"/>
          <p14:tracePt t="113281" x="2732088" y="6337300"/>
          <p14:tracePt t="113298" x="2722563" y="6337300"/>
          <p14:tracePt t="113313" x="2713038" y="6337300"/>
          <p14:tracePt t="113331" x="2703513" y="6337300"/>
          <p14:tracePt t="113348" x="2695575" y="6337300"/>
          <p14:tracePt t="113366" x="2686050" y="6327775"/>
          <p14:tracePt t="113398" x="2667000" y="6319838"/>
          <p14:tracePt t="113655" x="2703513" y="6319838"/>
          <p14:tracePt t="113671" x="2759075" y="6319838"/>
          <p14:tracePt t="113689" x="2805113" y="6319838"/>
          <p14:tracePt t="113706" x="2868613" y="6327775"/>
          <p14:tracePt t="113723" x="2895600" y="6327775"/>
          <p14:tracePt t="113740" x="2905125" y="6327775"/>
          <p14:tracePt t="113758" x="2914650" y="6327775"/>
          <p14:tracePt t="113791" x="2922588" y="6327775"/>
          <p14:tracePt t="114002" x="2914650" y="6327775"/>
          <p14:tracePt t="114002" x="2905125" y="6327775"/>
          <p14:tracePt t="114018" x="2895600" y="6327775"/>
          <p14:tracePt t="114035" x="2859088" y="6327775"/>
          <p14:tracePt t="114052" x="2822575" y="6327775"/>
          <p14:tracePt t="114070" x="2795588" y="6327775"/>
          <p14:tracePt t="114104" x="2768600" y="6327775"/>
          <p14:tracePt t="114136" x="2740025" y="6327775"/>
          <p14:tracePt t="114152" x="2732088" y="6327775"/>
          <p14:tracePt t="114184" x="2722563" y="6327775"/>
          <p14:tracePt t="114217" x="2713038" y="6327775"/>
          <p14:tracePt t="119109" x="2703513" y="6327775"/>
          <p14:tracePt t="119124" x="2732088" y="6327775"/>
          <p14:tracePt t="119142" x="2786063" y="6327775"/>
          <p14:tracePt t="119175" x="2914650" y="6319838"/>
          <p14:tracePt t="119190" x="2968625" y="6319838"/>
          <p14:tracePt t="119221" x="3078163" y="6319838"/>
          <p14:tracePt t="119253" x="3187700" y="6319838"/>
          <p14:tracePt t="119271" x="3270250" y="6319838"/>
          <p14:tracePt t="119286" x="3343275" y="6319838"/>
          <p14:tracePt t="119303" x="3443288" y="6319838"/>
          <p14:tracePt t="119318" x="3525838" y="6319838"/>
          <p14:tracePt t="119335" x="3608388" y="6319838"/>
          <p14:tracePt t="119350" x="3744913" y="6310313"/>
          <p14:tracePt t="119366" x="3900488" y="6310313"/>
          <p14:tracePt t="119381" x="4037013" y="6310313"/>
          <p14:tracePt t="119397" x="4138613" y="6310313"/>
          <p14:tracePt t="119412" x="4219575" y="6310313"/>
          <p14:tracePt t="119429" x="4311650" y="6310313"/>
          <p14:tracePt t="119446" x="4430713" y="6310313"/>
          <p14:tracePt t="119464" x="4549775" y="6327775"/>
          <p14:tracePt t="119481" x="4649788" y="6337300"/>
          <p14:tracePt t="119500" x="4749800" y="6346825"/>
          <p14:tracePt t="119534" x="5005388" y="6373813"/>
          <p14:tracePt t="119568" x="5180013" y="6383338"/>
          <p14:tracePt t="119584" x="5260975" y="6383338"/>
          <p14:tracePt t="119603" x="5343525" y="6383338"/>
          <p14:tracePt t="119619" x="5408613" y="6383338"/>
          <p14:tracePt t="119638" x="5445125" y="6383338"/>
          <p14:tracePt t="119654" x="5481638" y="6383338"/>
          <p14:tracePt t="119673" x="5554663" y="6392863"/>
          <p14:tracePt t="119707" x="5664200" y="6410325"/>
          <p14:tracePt t="119724" x="5700713" y="6419850"/>
          <p14:tracePt t="119724" x="5718175" y="6419850"/>
          <p14:tracePt t="119741" x="5754688" y="6419850"/>
          <p14:tracePt t="119757" x="5800725" y="6419850"/>
          <p14:tracePt t="119775" x="5827713" y="6419850"/>
          <p14:tracePt t="119791" x="5854700" y="6419850"/>
          <p14:tracePt t="119809" x="5864225" y="6419850"/>
          <p14:tracePt t="120095" x="5854700" y="6419850"/>
          <p14:tracePt t="120110" x="5827713" y="6419850"/>
          <p14:tracePt t="120144" x="5718175" y="6410325"/>
          <p14:tracePt t="120161" x="5681663" y="6392863"/>
          <p14:tracePt t="120178" x="5654675" y="6392863"/>
          <p14:tracePt t="120194" x="5627688" y="6392863"/>
          <p14:tracePt t="120212" x="5581650" y="6383338"/>
          <p14:tracePt t="120228" x="5572125" y="6383338"/>
          <p14:tracePt t="120246" x="5545138" y="6383338"/>
          <p14:tracePt t="120262" x="5508625" y="6383338"/>
          <p14:tracePt t="120280" x="5462588" y="6383338"/>
          <p14:tracePt t="120313" x="5316538" y="6383338"/>
          <p14:tracePt t="120347" x="5151438" y="6383338"/>
          <p14:tracePt t="120364" x="5124450" y="6383338"/>
          <p14:tracePt t="120381" x="5114925" y="6383338"/>
          <p14:tracePt t="120399" x="5097463" y="6383338"/>
          <p14:tracePt t="120418" x="5078413" y="6383338"/>
          <p14:tracePt t="120434" x="5070475" y="6383338"/>
          <p14:tracePt t="120452" x="5051425" y="6383338"/>
          <p14:tracePt t="120487" x="5041900" y="6383338"/>
          <p14:tracePt t="120727" x="5060950" y="6383338"/>
          <p14:tracePt t="120744" x="5114925" y="6383338"/>
          <p14:tracePt t="120762" x="5187950" y="6383338"/>
          <p14:tracePt t="120779" x="5280025" y="6383338"/>
          <p14:tracePt t="120812" x="5453063" y="6383338"/>
          <p14:tracePt t="120846" x="5599113" y="6392863"/>
          <p14:tracePt t="120862" x="5645150" y="6410325"/>
          <p14:tracePt t="120883" x="5745163" y="6429375"/>
          <p14:tracePt t="120899" x="5800725" y="6437313"/>
          <p14:tracePt t="120919" x="5891213" y="6437313"/>
          <p14:tracePt t="120935" x="5956300" y="6437313"/>
          <p14:tracePt t="120955" x="6046788" y="6437313"/>
          <p14:tracePt t="120971" x="6119813" y="6446838"/>
          <p14:tracePt t="120992" x="6192838" y="6446838"/>
          <p14:tracePt t="121007" x="6248400" y="6446838"/>
          <p14:tracePt t="121025" x="6321425" y="6446838"/>
          <p14:tracePt t="121041" x="6384925" y="6456363"/>
          <p14:tracePt t="121059" x="6486525" y="6456363"/>
          <p14:tracePt t="121075" x="6559550" y="6456363"/>
          <p14:tracePt t="121092" x="6632575" y="6456363"/>
          <p14:tracePt t="121126" x="6823075" y="6465888"/>
          <p14:tracePt t="121126" x="6888163" y="6465888"/>
          <p14:tracePt t="121142" x="6942138" y="6473825"/>
          <p14:tracePt t="121142" x="6978650" y="6473825"/>
          <p14:tracePt t="121160" x="7061200" y="6473825"/>
          <p14:tracePt t="121176" x="7170738" y="6473825"/>
          <p14:tracePt t="121194" x="7326313" y="6473825"/>
          <p14:tracePt t="121211" x="7445375" y="6473825"/>
          <p14:tracePt t="121227" x="7554913" y="6473825"/>
          <p14:tracePt t="121243" x="7654925" y="6473825"/>
          <p14:tracePt t="121261" x="7737475" y="6492875"/>
          <p14:tracePt t="121296" x="7874000" y="6502400"/>
          <p14:tracePt t="121313" x="7929563" y="6510338"/>
          <p14:tracePt t="121332" x="7956550" y="6510338"/>
          <p14:tracePt t="121346" x="7966075" y="6519863"/>
          <p14:tracePt t="121364" x="7974013" y="6519863"/>
          <p14:tracePt t="121380" x="7993063" y="6519863"/>
          <p14:tracePt t="121398" x="8002588" y="6519863"/>
          <p14:tracePt t="121414" x="8020050" y="6519863"/>
          <p14:tracePt t="121433" x="8047038" y="6519863"/>
          <p14:tracePt t="121449" x="8085138" y="6519863"/>
          <p14:tracePt t="121468" x="8102600" y="6519863"/>
          <p14:tracePt t="121483" x="8112125" y="6519863"/>
          <p14:tracePt t="121502" x="8121650" y="6519863"/>
          <p14:tracePt t="121614" x="8056563" y="6519863"/>
          <p14:tracePt t="121632" x="7956550" y="6519863"/>
          <p14:tracePt t="121648" x="7883525" y="6519863"/>
          <p14:tracePt t="121666" x="7645400" y="6502400"/>
          <p14:tracePt t="121684" x="7453313" y="6502400"/>
          <p14:tracePt t="121701" x="7262813" y="6473825"/>
          <p14:tracePt t="121734" x="6878638" y="6473825"/>
          <p14:tracePt t="121750" x="6759575" y="6465888"/>
          <p14:tracePt t="121770" x="6659563" y="6465888"/>
          <p14:tracePt t="121787" x="6567488" y="6465888"/>
          <p14:tracePt t="121804" x="6448425" y="6465888"/>
          <p14:tracePt t="121821" x="6330950" y="6465888"/>
          <p14:tracePt t="121838" x="6221413" y="6465888"/>
          <p14:tracePt t="121855" x="6102350" y="6465888"/>
          <p14:tracePt t="121872" x="5983288" y="6465888"/>
          <p14:tracePt t="121906" x="5791200" y="6446838"/>
          <p14:tracePt t="121906" x="5745163" y="6446838"/>
          <p14:tracePt t="121922" x="5645150" y="6446838"/>
          <p14:tracePt t="121940" x="5562600" y="6446838"/>
          <p14:tracePt t="121956" x="5481638" y="6446838"/>
          <p14:tracePt t="121975" x="5380038" y="6446838"/>
          <p14:tracePt t="121991" x="5316538" y="6446838"/>
          <p14:tracePt t="122009" x="5260975" y="6446838"/>
          <p14:tracePt t="122026" x="5224463" y="6446838"/>
          <p14:tracePt t="122044" x="5207000" y="6446838"/>
          <p14:tracePt t="122062" x="5197475" y="6446838"/>
          <p14:tracePt t="122082" x="5170488" y="6446838"/>
          <p14:tracePt t="122099" x="5143500" y="6446838"/>
          <p14:tracePt t="122117" x="5114925" y="6446838"/>
          <p14:tracePt t="122132" x="5097463" y="6446838"/>
          <p14:tracePt t="122150" x="5070475" y="6446838"/>
          <p14:tracePt t="122188" x="5051425" y="6446838"/>
          <p14:tracePt t="122221" x="5041900" y="6446838"/>
          <p14:tracePt t="122377" x="5060950" y="6446838"/>
          <p14:tracePt t="122393" x="5114925" y="6446838"/>
          <p14:tracePt t="122412" x="5180013" y="6437313"/>
          <p14:tracePt t="122427" x="5260975" y="6437313"/>
          <p14:tracePt t="122446" x="5353050" y="6437313"/>
          <p14:tracePt t="122463" x="5416550" y="6437313"/>
          <p14:tracePt t="122481" x="5489575" y="6437313"/>
          <p14:tracePt t="122514" x="5645150" y="6437313"/>
          <p14:tracePt t="122530" x="5737225" y="6437313"/>
          <p14:tracePt t="122547" x="5818188" y="6437313"/>
          <p14:tracePt t="122563" x="5929313" y="6437313"/>
          <p14:tracePt t="122580" x="6056313" y="6437313"/>
          <p14:tracePt t="122596" x="6156325" y="6437313"/>
          <p14:tracePt t="122615" x="6257925" y="6429375"/>
          <p14:tracePt t="122631" x="6338888" y="6429375"/>
          <p14:tracePt t="122651" x="6430963" y="6429375"/>
          <p14:tracePt t="122686" x="6559550" y="6429375"/>
          <p14:tracePt t="122702" x="6632575" y="6429375"/>
          <p14:tracePt t="122721" x="6732588" y="6429375"/>
          <p14:tracePt t="122737" x="6815138" y="6429375"/>
          <p14:tracePt t="122756" x="6969125" y="6429375"/>
          <p14:tracePt t="122772" x="7070725" y="6429375"/>
          <p14:tracePt t="122791" x="7153275" y="6429375"/>
          <p14:tracePt t="122825" x="7362825" y="6429375"/>
          <p14:tracePt t="122840" x="7453313" y="6446838"/>
          <p14:tracePt t="122874" x="7608888" y="6456363"/>
          <p14:tracePt t="122891" x="7691438" y="6456363"/>
          <p14:tracePt t="122908" x="7764463" y="6473825"/>
          <p14:tracePt t="122926" x="7837488" y="6473825"/>
          <p14:tracePt t="122943" x="7893050" y="6473825"/>
          <p14:tracePt t="122961" x="7947025" y="6473825"/>
          <p14:tracePt t="122996" x="8039100" y="6483350"/>
          <p14:tracePt t="123011" x="8056563" y="6483350"/>
          <p14:tracePt t="123033" x="8129588" y="6483350"/>
          <p14:tracePt t="123049" x="8148638" y="6483350"/>
          <p14:tracePt t="123065" x="8175625" y="6483350"/>
          <p14:tracePt t="123082" x="8202613" y="6483350"/>
          <p14:tracePt t="123099" x="8212138" y="6483350"/>
          <p14:tracePt t="123241" x="8194675" y="6483350"/>
          <p14:tracePt t="123257" x="8139113" y="6483350"/>
          <p14:tracePt t="123275" x="8056563" y="6483350"/>
          <p14:tracePt t="123290" x="7983538" y="6483350"/>
          <p14:tracePt t="123321" x="7791450" y="6456363"/>
          <p14:tracePt t="123354" x="7600950" y="6446838"/>
          <p14:tracePt t="123370" x="7508875" y="6437313"/>
          <p14:tracePt t="123403" x="7343775" y="6429375"/>
          <p14:tracePt t="123436" x="7189788" y="6429375"/>
          <p14:tracePt t="123453" x="7107238" y="6429375"/>
          <p14:tracePt t="123470" x="7024688" y="6429375"/>
          <p14:tracePt t="123487" x="6932613" y="6429375"/>
          <p14:tracePt t="123505" x="6851650" y="6419850"/>
          <p14:tracePt t="123522" x="6796088" y="6419850"/>
          <p14:tracePt t="123540" x="6705600" y="6400800"/>
          <p14:tracePt t="123574" x="6530975" y="6400800"/>
          <p14:tracePt t="123590" x="6430963" y="6400800"/>
          <p14:tracePt t="123608" x="6294438" y="6400800"/>
          <p14:tracePt t="123625" x="6192838" y="6400800"/>
          <p14:tracePt t="123642" x="6083300" y="6400800"/>
          <p14:tracePt t="123659" x="5983288" y="6400800"/>
          <p14:tracePt t="123677" x="5883275" y="6400800"/>
          <p14:tracePt t="123695" x="5810250" y="6400800"/>
          <p14:tracePt t="123712" x="5745163" y="6400800"/>
          <p14:tracePt t="123730" x="5700713" y="6392863"/>
          <p14:tracePt t="123747" x="5645150" y="6392863"/>
          <p14:tracePt t="123766" x="5562600" y="6392863"/>
          <p14:tracePt t="123782" x="5499100" y="6392863"/>
          <p14:tracePt t="123800" x="5435600" y="6383338"/>
          <p14:tracePt t="123815" x="5416550" y="6383338"/>
          <p14:tracePt t="123834" x="5362575" y="6383338"/>
          <p14:tracePt t="123848" x="5326063" y="6383338"/>
          <p14:tracePt t="123867" x="5307013" y="6383338"/>
          <p14:tracePt t="123883" x="5270500" y="6383338"/>
          <p14:tracePt t="123903" x="5243513" y="6383338"/>
          <p14:tracePt t="123937" x="5180013" y="6383338"/>
          <p14:tracePt t="123953" x="5133975" y="6383338"/>
          <p14:tracePt t="123972" x="5070475" y="6383338"/>
          <p14:tracePt t="123988" x="5033963" y="6383338"/>
          <p14:tracePt t="124008" x="5005388" y="6383338"/>
          <p14:tracePt t="124023" x="4997450" y="6383338"/>
          <p14:tracePt t="124213" x="4987925" y="6392863"/>
          <p14:tracePt t="125139" x="4968875" y="6419850"/>
          <p14:tracePt t="125154" x="4951413" y="6437313"/>
          <p14:tracePt t="125173" x="4905375" y="6519863"/>
          <p14:tracePt t="125189" x="4859338" y="6602413"/>
          <p14:tracePt t="125207" x="4732338" y="67849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46567" y="1825182"/>
            <a:ext cx="8229600" cy="4451350"/>
          </a:xfrm>
        </p:spPr>
        <p:txBody>
          <a:bodyPr>
            <a:normAutofit/>
          </a:bodyPr>
          <a:lstStyle/>
          <a:p>
            <a:pPr algn="just"/>
            <a:r>
              <a:rPr lang="sr-Latn-RS" sz="1900" dirty="0"/>
              <a:t>S</a:t>
            </a:r>
            <a:r>
              <a:rPr lang="en-US" sz="1900" dirty="0"/>
              <a:t>rednje</a:t>
            </a:r>
            <a:r>
              <a:rPr lang="sr-Cyrl-CS" sz="1900" dirty="0"/>
              <a:t> </a:t>
            </a:r>
            <a:r>
              <a:rPr lang="en-US" sz="1900" dirty="0"/>
              <a:t>vrednosti</a:t>
            </a:r>
            <a:r>
              <a:rPr lang="sr-Cyrl-CS" sz="1900" dirty="0"/>
              <a:t> </a:t>
            </a:r>
            <a:r>
              <a:rPr lang="en-US" sz="1900" dirty="0"/>
              <a:t>serija</a:t>
            </a:r>
            <a:r>
              <a:rPr lang="sr-Cyrl-CS" sz="1900" dirty="0"/>
              <a:t> </a:t>
            </a:r>
            <a:r>
              <a:rPr lang="en-US" sz="1900" dirty="0"/>
              <a:t>ponovljenih</a:t>
            </a:r>
            <a:r>
              <a:rPr lang="sr-Cyrl-CS" sz="1900" dirty="0"/>
              <a:t> </a:t>
            </a:r>
            <a:r>
              <a:rPr lang="en-US" sz="1900" dirty="0"/>
              <a:t>merenja</a:t>
            </a:r>
            <a:r>
              <a:rPr lang="sr-Cyrl-CS" sz="1900" dirty="0"/>
              <a:t> </a:t>
            </a:r>
            <a:r>
              <a:rPr lang="en-US" sz="1900" dirty="0"/>
              <a:t>iste</a:t>
            </a:r>
            <a:r>
              <a:rPr lang="sr-Cyrl-CS" sz="1900" dirty="0"/>
              <a:t> </a:t>
            </a:r>
            <a:r>
              <a:rPr lang="en-US" sz="1900" dirty="0"/>
              <a:t>veličine</a:t>
            </a:r>
            <a:r>
              <a:rPr lang="sr-Cyrl-CS" sz="1900" dirty="0"/>
              <a:t> </a:t>
            </a:r>
            <a:r>
              <a:rPr lang="en-US" sz="1900" dirty="0"/>
              <a:t>pokoravaju</a:t>
            </a:r>
            <a:r>
              <a:rPr lang="sr-Latn-RS" sz="1900" dirty="0"/>
              <a:t> se</a:t>
            </a:r>
            <a:r>
              <a:rPr lang="sr-Cyrl-CS" sz="1900" dirty="0"/>
              <a:t> </a:t>
            </a:r>
            <a:r>
              <a:rPr lang="en-US" sz="1900" dirty="0"/>
              <a:t>normalnoj</a:t>
            </a:r>
            <a:r>
              <a:rPr lang="sr-Cyrl-CS" sz="1900" dirty="0"/>
              <a:t> </a:t>
            </a:r>
            <a:r>
              <a:rPr lang="en-US" sz="1900" dirty="0"/>
              <a:t>raspodeli</a:t>
            </a:r>
            <a:r>
              <a:rPr lang="sr-Cyrl-CS" sz="1900" dirty="0"/>
              <a:t> </a:t>
            </a:r>
            <a:r>
              <a:rPr lang="en-US" sz="1900" dirty="0"/>
              <a:t>kada</a:t>
            </a:r>
            <a:r>
              <a:rPr lang="sr-Cyrl-CS" sz="1900" dirty="0"/>
              <a:t> </a:t>
            </a:r>
            <a:r>
              <a:rPr lang="sr-Latn-RS" sz="1900" dirty="0"/>
              <a:t>stat. </a:t>
            </a:r>
            <a:r>
              <a:rPr lang="en-US" sz="1900" dirty="0"/>
              <a:t>uzorak</a:t>
            </a:r>
            <a:r>
              <a:rPr lang="sr-Cyrl-CS" sz="1900" dirty="0"/>
              <a:t> (</a:t>
            </a:r>
            <a:r>
              <a:rPr lang="en-US" sz="1900" dirty="0"/>
              <a:t>broj</a:t>
            </a:r>
            <a:r>
              <a:rPr lang="sr-Cyrl-CS" sz="1900" dirty="0"/>
              <a:t> </a:t>
            </a:r>
            <a:r>
              <a:rPr lang="en-US" sz="1900" dirty="0"/>
              <a:t>merenja</a:t>
            </a:r>
            <a:r>
              <a:rPr lang="sr-Cyrl-CS" sz="1900" dirty="0"/>
              <a:t> </a:t>
            </a:r>
            <a:r>
              <a:rPr lang="en-US" sz="1900" dirty="0"/>
              <a:t>u</a:t>
            </a:r>
            <a:r>
              <a:rPr lang="sr-Cyrl-CS" sz="1900" dirty="0"/>
              <a:t> </a:t>
            </a:r>
            <a:r>
              <a:rPr lang="en-US" sz="1900" dirty="0"/>
              <a:t>seriji</a:t>
            </a:r>
            <a:r>
              <a:rPr lang="sr-Cyrl-CS" sz="1900" dirty="0"/>
              <a:t>) </a:t>
            </a:r>
            <a:r>
              <a:rPr lang="en-US" sz="1900" dirty="0" err="1"/>
              <a:t>teži</a:t>
            </a:r>
            <a:r>
              <a:rPr lang="sr-Cyrl-CS" sz="1900" dirty="0"/>
              <a:t> </a:t>
            </a:r>
            <a:r>
              <a:rPr lang="en-US" sz="1900" dirty="0" err="1"/>
              <a:t>beskonačnosti</a:t>
            </a:r>
            <a:r>
              <a:rPr lang="sr-Latn-RS" sz="1900" dirty="0"/>
              <a:t>, čak i ako se raspodela pojedinačnih merenja ne poklapa sa normalnom raspodelom</a:t>
            </a:r>
            <a:r>
              <a:rPr lang="en-US" sz="1900" dirty="0"/>
              <a:t> – </a:t>
            </a:r>
            <a:r>
              <a:rPr lang="en-US" sz="1900" b="1" dirty="0" err="1">
                <a:solidFill>
                  <a:srgbClr val="0070C0"/>
                </a:solidFill>
              </a:rPr>
              <a:t>centralna</a:t>
            </a:r>
            <a:r>
              <a:rPr lang="en-US" sz="1900" b="1" dirty="0">
                <a:solidFill>
                  <a:srgbClr val="0070C0"/>
                </a:solidFill>
              </a:rPr>
              <a:t> </a:t>
            </a:r>
            <a:r>
              <a:rPr lang="en-US" sz="1900" b="1" dirty="0" err="1">
                <a:solidFill>
                  <a:srgbClr val="0070C0"/>
                </a:solidFill>
              </a:rPr>
              <a:t>grani</a:t>
            </a:r>
            <a:r>
              <a:rPr lang="sr-Latn-RS" sz="1900" b="1" dirty="0">
                <a:solidFill>
                  <a:srgbClr val="0070C0"/>
                </a:solidFill>
              </a:rPr>
              <a:t>čna teorema</a:t>
            </a:r>
          </a:p>
          <a:p>
            <a:pPr algn="just"/>
            <a:r>
              <a:rPr lang="en-US" sz="1900" dirty="0"/>
              <a:t>Sa</a:t>
            </a:r>
            <a:r>
              <a:rPr lang="sr-Cyrl-CS" sz="1900" dirty="0"/>
              <a:t> </a:t>
            </a:r>
            <a:r>
              <a:rPr lang="en-US" sz="1900" dirty="0" err="1"/>
              <a:t>zadovoljavajućom</a:t>
            </a:r>
            <a:r>
              <a:rPr lang="sr-Cyrl-CS" sz="1900" dirty="0"/>
              <a:t> </a:t>
            </a:r>
            <a:r>
              <a:rPr lang="en-US" sz="1900" dirty="0" err="1"/>
              <a:t>aproksimacijom</a:t>
            </a:r>
            <a:r>
              <a:rPr lang="sr-Cyrl-CS" sz="1900" dirty="0"/>
              <a:t> </a:t>
            </a:r>
            <a:r>
              <a:rPr lang="en-US" sz="1900" dirty="0" err="1"/>
              <a:t>možemo</a:t>
            </a:r>
            <a:r>
              <a:rPr lang="sr-Cyrl-CS" sz="1900" dirty="0"/>
              <a:t> </a:t>
            </a:r>
            <a:r>
              <a:rPr lang="en-US" sz="1900" dirty="0" err="1"/>
              <a:t>uzeti</a:t>
            </a:r>
            <a:r>
              <a:rPr lang="sr-Cyrl-CS" sz="1900" dirty="0"/>
              <a:t> </a:t>
            </a:r>
            <a:r>
              <a:rPr lang="en-US" sz="1900" dirty="0" err="1"/>
              <a:t>da</a:t>
            </a:r>
            <a:r>
              <a:rPr lang="sr-Cyrl-CS" sz="1900" dirty="0"/>
              <a:t> </a:t>
            </a:r>
            <a:r>
              <a:rPr lang="en-US" sz="1900" dirty="0"/>
              <a:t>je</a:t>
            </a:r>
            <a:r>
              <a:rPr lang="sr-Cyrl-CS" sz="1900" dirty="0"/>
              <a:t> </a:t>
            </a:r>
            <a:r>
              <a:rPr lang="en-US" sz="1900" b="1" dirty="0" err="1">
                <a:solidFill>
                  <a:srgbClr val="0070C0"/>
                </a:solidFill>
              </a:rPr>
              <a:t>raspodela</a:t>
            </a:r>
            <a:r>
              <a:rPr lang="sr-Cyrl-CS" sz="1900" b="1" dirty="0">
                <a:solidFill>
                  <a:srgbClr val="0070C0"/>
                </a:solidFill>
              </a:rPr>
              <a:t> </a:t>
            </a:r>
            <a:r>
              <a:rPr lang="en-US" sz="1900" b="1" dirty="0" err="1">
                <a:solidFill>
                  <a:srgbClr val="0070C0"/>
                </a:solidFill>
              </a:rPr>
              <a:t>srednjih</a:t>
            </a:r>
            <a:r>
              <a:rPr lang="sr-Cyrl-CS" sz="1900" b="1" dirty="0">
                <a:solidFill>
                  <a:srgbClr val="0070C0"/>
                </a:solidFill>
              </a:rPr>
              <a:t> </a:t>
            </a:r>
            <a:r>
              <a:rPr lang="en-US" sz="1900" b="1" dirty="0">
                <a:solidFill>
                  <a:srgbClr val="0070C0"/>
                </a:solidFill>
              </a:rPr>
              <a:t>vrednosti</a:t>
            </a:r>
            <a:r>
              <a:rPr lang="sr-Latn-RS" sz="1900" b="1" dirty="0">
                <a:solidFill>
                  <a:srgbClr val="0070C0"/>
                </a:solidFill>
              </a:rPr>
              <a:t> ponovljenih</a:t>
            </a:r>
            <a:r>
              <a:rPr lang="sr-Cyrl-CS" sz="1900" b="1" dirty="0">
                <a:solidFill>
                  <a:srgbClr val="0070C0"/>
                </a:solidFill>
              </a:rPr>
              <a:t> </a:t>
            </a:r>
            <a:r>
              <a:rPr lang="en-US" sz="1900" b="1" dirty="0">
                <a:solidFill>
                  <a:srgbClr val="0070C0"/>
                </a:solidFill>
              </a:rPr>
              <a:t>serija</a:t>
            </a:r>
            <a:r>
              <a:rPr lang="sr-Cyrl-CS" sz="1900" b="1" dirty="0">
                <a:solidFill>
                  <a:srgbClr val="0070C0"/>
                </a:solidFill>
              </a:rPr>
              <a:t> </a:t>
            </a:r>
            <a:r>
              <a:rPr lang="en-US" sz="1900" b="1" dirty="0">
                <a:solidFill>
                  <a:srgbClr val="0070C0"/>
                </a:solidFill>
              </a:rPr>
              <a:t>merenja</a:t>
            </a:r>
            <a:r>
              <a:rPr lang="sr-Cyrl-CS" sz="1900" b="1" dirty="0">
                <a:solidFill>
                  <a:srgbClr val="0070C0"/>
                </a:solidFill>
              </a:rPr>
              <a:t> </a:t>
            </a:r>
            <a:r>
              <a:rPr lang="en-US" sz="1900" b="1" dirty="0" err="1">
                <a:solidFill>
                  <a:srgbClr val="0070C0"/>
                </a:solidFill>
              </a:rPr>
              <a:t>normalna</a:t>
            </a:r>
            <a:r>
              <a:rPr lang="sr-Cyrl-CS" sz="1900" b="1" dirty="0">
                <a:solidFill>
                  <a:srgbClr val="0070C0"/>
                </a:solidFill>
              </a:rPr>
              <a:t> </a:t>
            </a:r>
            <a:r>
              <a:rPr lang="en-US" sz="1900" b="1" dirty="0">
                <a:solidFill>
                  <a:srgbClr val="0070C0"/>
                </a:solidFill>
              </a:rPr>
              <a:t>kada</a:t>
            </a:r>
            <a:r>
              <a:rPr lang="sr-Cyrl-CS" sz="1900" b="1" dirty="0">
                <a:solidFill>
                  <a:srgbClr val="0070C0"/>
                </a:solidFill>
              </a:rPr>
              <a:t> </a:t>
            </a:r>
            <a:r>
              <a:rPr lang="en-US" sz="1900" b="1" dirty="0" err="1">
                <a:solidFill>
                  <a:srgbClr val="0070C0"/>
                </a:solidFill>
              </a:rPr>
              <a:t>broj</a:t>
            </a:r>
            <a:r>
              <a:rPr lang="sr-Cyrl-CS" sz="1900" b="1" dirty="0">
                <a:solidFill>
                  <a:srgbClr val="0070C0"/>
                </a:solidFill>
              </a:rPr>
              <a:t> </a:t>
            </a:r>
            <a:r>
              <a:rPr lang="sr-Latn-RS" sz="1900" b="1" dirty="0">
                <a:solidFill>
                  <a:srgbClr val="0070C0"/>
                </a:solidFill>
              </a:rPr>
              <a:t>serija </a:t>
            </a:r>
            <a:r>
              <a:rPr lang="en-US" sz="1900" b="1" dirty="0" err="1">
                <a:solidFill>
                  <a:srgbClr val="0070C0"/>
                </a:solidFill>
              </a:rPr>
              <a:t>merenja</a:t>
            </a:r>
            <a:r>
              <a:rPr lang="sr-Cyrl-CS" sz="1900" b="1" dirty="0">
                <a:solidFill>
                  <a:srgbClr val="0070C0"/>
                </a:solidFill>
              </a:rPr>
              <a:t> </a:t>
            </a:r>
            <a:r>
              <a:rPr lang="en-US" sz="1900" b="1" dirty="0" err="1">
                <a:solidFill>
                  <a:srgbClr val="0070C0"/>
                </a:solidFill>
              </a:rPr>
              <a:t>prelazi</a:t>
            </a:r>
            <a:r>
              <a:rPr lang="sr-Cyrl-CS" sz="1900" b="1" dirty="0">
                <a:solidFill>
                  <a:srgbClr val="0070C0"/>
                </a:solidFill>
              </a:rPr>
              <a:t> 30</a:t>
            </a:r>
            <a:r>
              <a:rPr lang="sr-Cyrl-CS" sz="1900" dirty="0"/>
              <a:t>.</a:t>
            </a:r>
            <a:endParaRPr lang="sr-Latn-CS" sz="1900" dirty="0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9" descr="distribution of averages.png"/>
          <p:cNvPicPr>
            <a:picLocks noChangeAspect="1"/>
          </p:cNvPicPr>
          <p:nvPr/>
        </p:nvPicPr>
        <p:blipFill rotWithShape="1">
          <a:blip r:embed="rId5"/>
          <a:srcRect t="13884"/>
          <a:stretch/>
        </p:blipFill>
        <p:spPr>
          <a:xfrm>
            <a:off x="2327696" y="3877939"/>
            <a:ext cx="4488608" cy="28435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FECCFA-F3F6-419E-B418-B7927920A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7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279B38-4157-458C-88D9-DD1B3682874D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16442ED-ABA5-4C75-8322-C0C0B6D09B89}"/>
              </a:ext>
            </a:extLst>
          </p:cNvPr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Fizičke veličine kao slučajne promenljive:</a:t>
            </a:r>
            <a:br>
              <a:rPr lang="sr-Latn-R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sr-Latn-R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konačan broj merenja</a:t>
            </a:r>
            <a:endParaRPr lang="en-US" sz="28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9E9AC4C-878B-4698-8FD1-199F83589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68"/>
    </mc:Choice>
    <mc:Fallback xmlns="">
      <p:transition spd="slow" advTm="96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065" x="8331200" y="830263"/>
          <p14:tracePt t="68082" x="8212138" y="958850"/>
          <p14:tracePt t="68098" x="8112125" y="1058863"/>
          <p14:tracePt t="68130" x="7937500" y="1233488"/>
          <p14:tracePt t="68144" x="7874000" y="1314450"/>
          <p14:tracePt t="68161" x="7820025" y="1379538"/>
          <p14:tracePt t="68177" x="7773988" y="1423988"/>
          <p14:tracePt t="68199" x="7718425" y="1525588"/>
          <p14:tracePt t="68214" x="7691438" y="1552575"/>
          <p14:tracePt t="68231" x="7664450" y="1579563"/>
          <p14:tracePt t="68246" x="7645400" y="1598613"/>
          <p14:tracePt t="68263" x="7627938" y="1616075"/>
          <p14:tracePt t="68279" x="7618413" y="1625600"/>
          <p14:tracePt t="68297" x="7608888" y="1652588"/>
          <p14:tracePt t="68313" x="7581900" y="1679575"/>
          <p14:tracePt t="68331" x="7572375" y="1689100"/>
          <p14:tracePt t="68348" x="7526338" y="1744663"/>
          <p14:tracePt t="68380" x="7343775" y="1927225"/>
          <p14:tracePt t="68395" x="7134225" y="2119313"/>
          <p14:tracePt t="68427" x="6604000" y="2620963"/>
          <p14:tracePt t="68459" x="6010275" y="3078163"/>
          <p14:tracePt t="68489" x="5416550" y="3433763"/>
          <p14:tracePt t="68522" x="4868863" y="3689350"/>
          <p14:tracePt t="68537" x="4630738" y="3808413"/>
          <p14:tracePt t="68570" x="4248150" y="3990975"/>
          <p14:tracePt t="68586" x="4102100" y="4073525"/>
          <p14:tracePt t="68603" x="3983038" y="4154488"/>
          <p14:tracePt t="68619" x="3890963" y="4210050"/>
          <p14:tracePt t="68635" x="3763963" y="4292600"/>
          <p14:tracePt t="68651" x="3625850" y="4365625"/>
          <p14:tracePt t="68669" x="3535363" y="4410075"/>
          <p14:tracePt t="68685" x="3443288" y="4446588"/>
          <p14:tracePt t="68703" x="3352800" y="4492625"/>
          <p14:tracePt t="68719" x="3224213" y="4556125"/>
          <p14:tracePt t="68736" x="3097213" y="4621213"/>
          <p14:tracePt t="68770" x="2822575" y="4738688"/>
          <p14:tracePt t="68787" x="2676525" y="4803775"/>
          <p14:tracePt t="68819" x="2384425" y="4913313"/>
          <p14:tracePt t="68850" x="2192338" y="4967288"/>
          <p14:tracePt t="68866" x="2109788" y="4995863"/>
          <p14:tracePt t="68883" x="2046288" y="5003800"/>
          <p14:tracePt t="68902" x="2009775" y="5003800"/>
          <p14:tracePt t="68918" x="2000250" y="5003800"/>
          <p14:tracePt t="68935" x="1990725" y="5003800"/>
          <p14:tracePt t="68952" x="1982788" y="5013325"/>
          <p14:tracePt t="95202" x="1973263" y="5013325"/>
          <p14:tracePt t="95219" x="1890713" y="5022850"/>
          <p14:tracePt t="95235" x="1808163" y="5032375"/>
          <p14:tracePt t="95253" x="1552575" y="5086350"/>
          <p14:tracePt t="95270" x="1260475" y="5178425"/>
          <p14:tracePt t="95287" x="904875" y="5268913"/>
          <p14:tracePt t="95288" x="657225" y="5341938"/>
          <p14:tracePt t="95304" x="182563" y="542448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0C60E-B5F2-4608-9981-403D9BA76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sr-Latn-R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Ponovljeni setovi merenja</a:t>
            </a:r>
            <a:br>
              <a:rPr lang="sr-Latn-RS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sr-Latn-RS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Direktno merena veličina, merenje dovoljne osetljivosti</a:t>
            </a:r>
            <a:endParaRPr lang="en-US" sz="24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31BDBE-628F-4235-A063-82F677165F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19200"/>
                <a:ext cx="8229600" cy="5638800"/>
              </a:xfrm>
            </p:spPr>
            <p:txBody>
              <a:bodyPr>
                <a:no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sr-Latn-RS" sz="1800" dirty="0"/>
                  <a:t>Parovi vrednosti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sr-Latn-RS" sz="1800" dirty="0"/>
                  <a:t> i </a:t>
                </a:r>
                <a14:m>
                  <m:oMath xmlns:m="http://schemas.openxmlformats.org/officeDocument/2006/math">
                    <m:r>
                      <a:rPr lang="sr-Latn-RS" sz="1800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sr-Latn-RS" sz="1800" dirty="0"/>
                  <a:t>, </a:t>
                </a:r>
                <a14:m>
                  <m:oMath xmlns:m="http://schemas.openxmlformats.org/officeDocument/2006/math">
                    <m:r>
                      <a:rPr lang="sr-Latn-RS" sz="180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sr-Latn-RS" sz="1800" dirty="0"/>
                  <a:t> merenja u jednom setu za određivanje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sr-Latn-RS" sz="1800" dirty="0"/>
                  <a:t> i </a:t>
                </a:r>
                <a14:m>
                  <m:oMath xmlns:m="http://schemas.openxmlformats.org/officeDocument/2006/math">
                    <m:r>
                      <a:rPr lang="sr-Latn-RS" sz="1800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sr-Latn-RS" sz="1800" dirty="0"/>
                  <a:t>  </a:t>
                </a:r>
              </a:p>
              <a:p>
                <a:pPr>
                  <a:spcBef>
                    <a:spcPts val="300"/>
                  </a:spcBef>
                </a:pPr>
                <a14:m>
                  <m:oMath xmlns:m="http://schemas.openxmlformats.org/officeDocument/2006/math">
                    <m:r>
                      <a:rPr lang="sr-Latn-RS" sz="18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sr-Latn-RS" sz="1800" dirty="0"/>
                  <a:t> setova od po </a:t>
                </a:r>
                <a14:m>
                  <m:oMath xmlns:m="http://schemas.openxmlformats.org/officeDocument/2006/math">
                    <m:r>
                      <a:rPr lang="sr-Latn-RS" sz="1800" i="1" dirty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sr-Latn-RS" sz="1800" dirty="0"/>
                  <a:t> merenja, skup srednjih vrednosti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〈"/>
                            <m:endChr m:val="〉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sr-Latn-R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sr-Latn-RS" sz="1800" dirty="0"/>
                  <a:t> 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sr-Latn-RS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sr-Latn-RS" sz="1800" dirty="0"/>
                  <a:t> (</a:t>
                </a:r>
                <a14:m>
                  <m:oMath xmlns:m="http://schemas.openxmlformats.org/officeDocument/2006/math">
                    <m:r>
                      <a:rPr lang="sr-Latn-RS" sz="18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sr-Latn-R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18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sr-Latn-R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sr-Latn-RS" sz="18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sr-Latn-RS" sz="1800" i="1">
                        <a:latin typeface="Cambria Math" panose="02040503050406030204" pitchFamily="18" charset="0"/>
                      </a:rPr>
                      <m:t>,…,</m:t>
                    </m:r>
                    <m:r>
                      <a:rPr lang="sr-Latn-RS" sz="18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sr-Latn-RS" sz="1800" dirty="0"/>
                  <a:t>)</a:t>
                </a:r>
              </a:p>
              <a:p>
                <a:pPr lvl="0">
                  <a:spcBef>
                    <a:spcPts val="300"/>
                  </a:spcBef>
                </a:pPr>
                <a:r>
                  <a:rPr lang="sr-Latn-RS" sz="1800" b="1" dirty="0"/>
                  <a:t>Distribucija srednje vrednosti:</a:t>
                </a:r>
                <a:endParaRPr lang="en-US" sz="1800" b="1" dirty="0"/>
              </a:p>
              <a:p>
                <a:pPr lvl="0">
                  <a:spcBef>
                    <a:spcPts val="300"/>
                  </a:spcBef>
                  <a:buFont typeface="Wingdings" panose="05000000000000000000" pitchFamily="2" charset="2"/>
                  <a:buChar char="v"/>
                </a:pPr>
                <a:r>
                  <a:rPr lang="sr-Latn-RS" sz="1800" dirty="0"/>
                  <a:t>srednja vrednost „parcijalnih“ srednjih vrednosti pojedinačnih setova merenja</a:t>
                </a:r>
                <a14:m>
                  <m:oMath xmlns:m="http://schemas.openxmlformats.org/officeDocument/2006/math">
                    <m:r>
                      <a:rPr lang="sr-Latn-RS" sz="1800" b="0" i="0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endParaRPr lang="sr-Latn-RS" sz="1800" b="0" i="0" dirty="0">
                  <a:latin typeface="Cambria Math" panose="02040503050406030204" pitchFamily="18" charset="0"/>
                </a:endParaRPr>
              </a:p>
              <a:p>
                <a:pPr marL="0" lvl="0" indent="0">
                  <a:spcBef>
                    <a:spcPts val="3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sr-Latn-RS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sr-Latn-R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b>
                              <m:r>
                                <a:rPr lang="sr-Latn-RS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800" dirty="0"/>
              </a:p>
              <a:p>
                <a:pPr lvl="0">
                  <a:spcBef>
                    <a:spcPts val="300"/>
                  </a:spcBef>
                  <a:buFont typeface="Wingdings" panose="05000000000000000000" pitchFamily="2" charset="2"/>
                  <a:buChar char="v"/>
                </a:pPr>
                <a:r>
                  <a:rPr lang="sr-Latn-RS" sz="1800" dirty="0"/>
                  <a:t>disperzija ove distribucije:</a:t>
                </a:r>
              </a:p>
              <a:p>
                <a:pPr marL="0" lvl="0" indent="0">
                  <a:spcBef>
                    <a:spcPts val="3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sr-Latn-RS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  <m:sup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sr-Latn-RS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sr-Latn-RS" sz="1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  <m:r>
                                    <a:rPr lang="sr-Latn-RS" sz="1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begChr m:val="〈"/>
                                          <m:endChr m:val="〉"/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sr-Latn-RS" sz="1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sr-Latn-RS" sz="1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sr-Latn-R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800" dirty="0"/>
              </a:p>
              <a:p>
                <a:pPr lvl="0">
                  <a:spcBef>
                    <a:spcPts val="300"/>
                  </a:spcBef>
                </a:pPr>
                <a:r>
                  <a:rPr lang="sr-Latn-RS" sz="1800" b="1" dirty="0"/>
                  <a:t>Distribucija standardnih devijacija</a:t>
                </a:r>
                <a:endParaRPr lang="en-US" sz="1800" b="1" dirty="0"/>
              </a:p>
              <a:p>
                <a:pPr lvl="0">
                  <a:spcBef>
                    <a:spcPts val="300"/>
                  </a:spcBef>
                  <a:buFont typeface="Wingdings" panose="05000000000000000000" pitchFamily="2" charset="2"/>
                  <a:buChar char="v"/>
                </a:pPr>
                <a:r>
                  <a:rPr lang="sr-Latn-RS" sz="1800" dirty="0"/>
                  <a:t>srednja vrednost „parcijalnih” standardnih devijacija:</a:t>
                </a:r>
              </a:p>
              <a:p>
                <a:pPr marL="0" lvl="0" indent="0">
                  <a:spcBef>
                    <a:spcPts val="3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  <m:r>
                        <a:rPr lang="sr-Latn-RS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sz="18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sr-Latn-RS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800" dirty="0"/>
              </a:p>
              <a:p>
                <a:pPr lvl="0">
                  <a:spcBef>
                    <a:spcPts val="300"/>
                  </a:spcBef>
                  <a:buFont typeface="Wingdings" panose="05000000000000000000" pitchFamily="2" charset="2"/>
                  <a:buChar char="v"/>
                </a:pPr>
                <a:r>
                  <a:rPr lang="sr-Latn-RS" sz="1800" dirty="0"/>
                  <a:t>disperzija ove distribucije:</a:t>
                </a:r>
              </a:p>
              <a:p>
                <a:pPr marL="0" lvl="0" indent="0">
                  <a:spcBef>
                    <a:spcPts val="3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sr-Latn-RS" sz="18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sub>
                        <m:sup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sr-Latn-RS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sr-Latn-R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sr-Latn-RS" sz="18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  <m:r>
                                    <a:rPr lang="sr-Latn-RS" sz="1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sz="18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sr-Latn-RS" sz="1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sr-Latn-R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31BDBE-628F-4235-A063-82F677165F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19200"/>
                <a:ext cx="8229600" cy="5638800"/>
              </a:xfrm>
              <a:blipFill>
                <a:blip r:embed="rId5"/>
                <a:stretch>
                  <a:fillRect l="-444" t="-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33711-B133-40CE-A199-37686DC0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E3822D-2676-4DC8-86AC-051282B7E708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2193954C-9915-4BED-90AB-18F7DA0D7E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920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401"/>
    </mc:Choice>
    <mc:Fallback xmlns="">
      <p:transition spd="slow" advTm="239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38974" x="649288" y="530225"/>
          <p14:tracePt t="38990" x="630238" y="574675"/>
          <p14:tracePt t="39022" x="612775" y="720725"/>
          <p14:tracePt t="39039" x="603250" y="757238"/>
          <p14:tracePt t="39060" x="584200" y="803275"/>
          <p14:tracePt t="39077" x="584200" y="822325"/>
          <p14:tracePt t="39094" x="576263" y="839788"/>
          <p14:tracePt t="39110" x="576263" y="858838"/>
          <p14:tracePt t="39110" x="566738" y="876300"/>
          <p14:tracePt t="39128" x="566738" y="903288"/>
          <p14:tracePt t="39143" x="547688" y="949325"/>
          <p14:tracePt t="39160" x="547688" y="976313"/>
          <p14:tracePt t="39194" x="539750" y="1050925"/>
          <p14:tracePt t="39210" x="530225" y="1077913"/>
          <p14:tracePt t="39243" x="511175" y="1150938"/>
          <p14:tracePt t="39275" x="511175" y="1187450"/>
          <p14:tracePt t="39290" x="511175" y="1214438"/>
          <p14:tracePt t="39321" x="511175" y="1250950"/>
          <p14:tracePt t="39353" x="511175" y="1287463"/>
          <p14:tracePt t="39369" x="511175" y="1296988"/>
          <p14:tracePt t="39388" x="511175" y="1306513"/>
          <p14:tracePt t="39402" x="511175" y="1314450"/>
          <p14:tracePt t="39419" x="511175" y="1333500"/>
          <p14:tracePt t="39436" x="511175" y="1350963"/>
          <p14:tracePt t="39453" x="511175" y="1360488"/>
          <p14:tracePt t="39487" x="511175" y="1370013"/>
          <p14:tracePt t="39502" x="511175" y="1387475"/>
          <p14:tracePt t="39549" x="501650" y="1423988"/>
          <p14:tracePt t="39582" x="501650" y="1433513"/>
          <p14:tracePt t="40943" x="511175" y="1443038"/>
          <p14:tracePt t="40959" x="539750" y="1452563"/>
          <p14:tracePt t="40977" x="566738" y="1452563"/>
          <p14:tracePt t="40995" x="593725" y="1452563"/>
          <p14:tracePt t="41011" x="612775" y="1460500"/>
          <p14:tracePt t="41027" x="639763" y="1460500"/>
          <p14:tracePt t="41044" x="666750" y="1460500"/>
          <p14:tracePt t="41061" x="703263" y="1460500"/>
          <p14:tracePt t="41079" x="776288" y="1460500"/>
          <p14:tracePt t="41112" x="912813" y="1460500"/>
          <p14:tracePt t="41129" x="968375" y="1460500"/>
          <p14:tracePt t="41163" x="1169988" y="1470025"/>
          <p14:tracePt t="41181" x="1260475" y="1470025"/>
          <p14:tracePt t="41198" x="1333500" y="1479550"/>
          <p14:tracePt t="41215" x="1416050" y="1479550"/>
          <p14:tracePt t="41233" x="1498600" y="1489075"/>
          <p14:tracePt t="41252" x="1571625" y="1497013"/>
          <p14:tracePt t="41271" x="1698625" y="1516063"/>
          <p14:tracePt t="41305" x="1854200" y="1533525"/>
          <p14:tracePt t="41321" x="1927225" y="1543050"/>
          <p14:tracePt t="41340" x="2036763" y="1552575"/>
          <p14:tracePt t="41355" x="2082800" y="1552575"/>
          <p14:tracePt t="41373" x="2136775" y="1552575"/>
          <p14:tracePt t="41388" x="2182813" y="1562100"/>
          <p14:tracePt t="41407" x="2211388" y="1562100"/>
          <p14:tracePt t="41423" x="2247900" y="1562100"/>
          <p14:tracePt t="41441" x="2292350" y="1562100"/>
          <p14:tracePt t="41473" x="2374900" y="1562100"/>
          <p14:tracePt t="41489" x="2401888" y="1562100"/>
          <p14:tracePt t="41508" x="2430463" y="1562100"/>
          <p14:tracePt t="41525" x="2447925" y="1562100"/>
          <p14:tracePt t="41542" x="2474913" y="1562100"/>
          <p14:tracePt t="41558" x="2511425" y="1562100"/>
          <p14:tracePt t="41575" x="2547938" y="1562100"/>
          <p14:tracePt t="41591" x="2576513" y="1562100"/>
          <p14:tracePt t="41608" x="2603500" y="1570038"/>
          <p14:tracePt t="41626" x="2630488" y="1570038"/>
          <p14:tracePt t="41642" x="2703513" y="1570038"/>
          <p14:tracePt t="41660" x="2749550" y="1570038"/>
          <p14:tracePt t="41691" x="2841625" y="1570038"/>
          <p14:tracePt t="41724" x="2895600" y="1570038"/>
          <p14:tracePt t="41741" x="2914650" y="1570038"/>
          <p14:tracePt t="41759" x="2941638" y="1579563"/>
          <p14:tracePt t="41775" x="2951163" y="1598613"/>
          <p14:tracePt t="41808" x="2978150" y="1606550"/>
          <p14:tracePt t="41823" x="2987675" y="1606550"/>
          <p14:tracePt t="41842" x="3014663" y="1616075"/>
          <p14:tracePt t="41858" x="3024188" y="1625600"/>
          <p14:tracePt t="41893" x="3060700" y="1635125"/>
          <p14:tracePt t="42085" x="3068638" y="1635125"/>
          <p14:tracePt t="42119" x="3078163" y="1635125"/>
          <p14:tracePt t="42137" x="3087688" y="1635125"/>
          <p14:tracePt t="42155" x="3097213" y="1635125"/>
          <p14:tracePt t="42172" x="3114675" y="1616075"/>
          <p14:tracePt t="42191" x="3124200" y="1598613"/>
          <p14:tracePt t="42225" x="3124200" y="1589088"/>
          <p14:tracePt t="42240" x="3124200" y="1570038"/>
          <p14:tracePt t="42259" x="3133725" y="1543050"/>
          <p14:tracePt t="42275" x="3133725" y="1516063"/>
          <p14:tracePt t="42293" x="3133725" y="1497013"/>
          <p14:tracePt t="42308" x="3133725" y="1460500"/>
          <p14:tracePt t="42326" x="3133725" y="1423988"/>
          <p14:tracePt t="42342" x="3133725" y="1406525"/>
          <p14:tracePt t="42361" x="3133725" y="1370013"/>
          <p14:tracePt t="42395" x="3133725" y="1360488"/>
          <p14:tracePt t="42411" x="3133725" y="1343025"/>
          <p14:tracePt t="42429" x="3133725" y="1323975"/>
          <p14:tracePt t="42445" x="3124200" y="1314450"/>
          <p14:tracePt t="42463" x="3114675" y="1287463"/>
          <p14:tracePt t="42480" x="3105150" y="1287463"/>
          <p14:tracePt t="42497" x="3097213" y="1277938"/>
          <p14:tracePt t="42513" x="3087688" y="1270000"/>
          <p14:tracePt t="42532" x="3078163" y="1260475"/>
          <p14:tracePt t="42566" x="3060700" y="1260475"/>
          <p14:tracePt t="42582" x="3051175" y="1260475"/>
          <p14:tracePt t="42600" x="3024188" y="1260475"/>
          <p14:tracePt t="42614" x="3014663" y="1260475"/>
          <p14:tracePt t="42633" x="2987675" y="1270000"/>
          <p14:tracePt t="42666" x="2978150" y="1277938"/>
          <p14:tracePt t="42681" x="2968625" y="1277938"/>
          <p14:tracePt t="42698" x="2959100" y="1277938"/>
          <p14:tracePt t="42715" x="2941638" y="1287463"/>
          <p14:tracePt t="42733" x="2922588" y="1296988"/>
          <p14:tracePt t="42749" x="2914650" y="1306513"/>
          <p14:tracePt t="42782" x="2905125" y="1350963"/>
          <p14:tracePt t="42799" x="2886075" y="1379538"/>
          <p14:tracePt t="42833" x="2878138" y="1423988"/>
          <p14:tracePt t="42866" x="2878138" y="1479550"/>
          <p14:tracePt t="42882" x="2878138" y="1497013"/>
          <p14:tracePt t="42901" x="2878138" y="1516063"/>
          <p14:tracePt t="42918" x="2878138" y="1543050"/>
          <p14:tracePt t="42935" x="2878138" y="1562100"/>
          <p14:tracePt t="42952" x="2878138" y="1570038"/>
          <p14:tracePt t="42970" x="2878138" y="1598613"/>
          <p14:tracePt t="43004" x="2914650" y="1662113"/>
          <p14:tracePt t="43004" x="2922588" y="1671638"/>
          <p14:tracePt t="43021" x="2932113" y="1679575"/>
          <p14:tracePt t="43038" x="2941638" y="1679575"/>
          <p14:tracePt t="43054" x="2951163" y="1689100"/>
          <p14:tracePt t="43103" x="2959100" y="1689100"/>
          <p14:tracePt t="43119" x="2968625" y="1698625"/>
          <p14:tracePt t="46039" x="2978150" y="1698625"/>
          <p14:tracePt t="46072" x="2978150" y="1689100"/>
          <p14:tracePt t="46088" x="2978150" y="1679575"/>
          <p14:tracePt t="46124" x="2978150" y="1671638"/>
          <p14:tracePt t="46270" x="2987675" y="1662113"/>
          <p14:tracePt t="46381" x="2995613" y="1652588"/>
          <p14:tracePt t="46428" x="3005138" y="1652588"/>
          <p14:tracePt t="46507" x="3014663" y="1652588"/>
          <p14:tracePt t="46523" x="3024188" y="1643063"/>
          <p14:tracePt t="46615" x="3032125" y="1643063"/>
          <p14:tracePt t="46651" x="3068638" y="1643063"/>
          <p14:tracePt t="46669" x="3097213" y="1635125"/>
          <p14:tracePt t="46687" x="3151188" y="1635125"/>
          <p14:tracePt t="46706" x="3214688" y="1635125"/>
          <p14:tracePt t="46721" x="3270250" y="1635125"/>
          <p14:tracePt t="46740" x="3333750" y="1635125"/>
          <p14:tracePt t="46756" x="3398838" y="1635125"/>
          <p14:tracePt t="46775" x="3443288" y="1635125"/>
          <p14:tracePt t="46791" x="3479800" y="1635125"/>
          <p14:tracePt t="46809" x="3571875" y="1635125"/>
          <p14:tracePt t="46825" x="3635375" y="1635125"/>
          <p14:tracePt t="46844" x="3727450" y="1635125"/>
          <p14:tracePt t="46859" x="3810000" y="1635125"/>
          <p14:tracePt t="46878" x="3937000" y="1625600"/>
          <p14:tracePt t="46894" x="3983038" y="1625600"/>
          <p14:tracePt t="46911" x="4019550" y="1625600"/>
          <p14:tracePt t="46927" x="4046538" y="1625600"/>
          <p14:tracePt t="46945" x="4065588" y="1625600"/>
          <p14:tracePt t="46961" x="4073525" y="1625600"/>
          <p14:tracePt t="46979" x="4083050" y="1625600"/>
          <p14:tracePt t="47029" x="4092575" y="1625600"/>
          <p14:tracePt t="47046" x="4102100" y="1625600"/>
          <p14:tracePt t="47189" x="4083050" y="1625600"/>
          <p14:tracePt t="47204" x="4037013" y="1635125"/>
          <p14:tracePt t="47220" x="3963988" y="1635125"/>
          <p14:tracePt t="47237" x="3883025" y="1635125"/>
          <p14:tracePt t="47253" x="3781425" y="1635125"/>
          <p14:tracePt t="47269" x="3698875" y="1635125"/>
          <p14:tracePt t="47286" x="3617913" y="1635125"/>
          <p14:tracePt t="47304" x="3552825" y="1635125"/>
          <p14:tracePt t="47320" x="3462338" y="1635125"/>
          <p14:tracePt t="47353" x="3370263" y="1635125"/>
          <p14:tracePt t="47370" x="3343275" y="1635125"/>
          <p14:tracePt t="47405" x="3252788" y="1635125"/>
          <p14:tracePt t="47421" x="3233738" y="1635125"/>
          <p14:tracePt t="47438" x="3206750" y="1635125"/>
          <p14:tracePt t="47453" x="3178175" y="1635125"/>
          <p14:tracePt t="47470" x="3170238" y="1643063"/>
          <p14:tracePt t="47661" x="3206750" y="1643063"/>
          <p14:tracePt t="47677" x="3252788" y="1652588"/>
          <p14:tracePt t="47695" x="3325813" y="1652588"/>
          <p14:tracePt t="47711" x="3370263" y="1652588"/>
          <p14:tracePt t="47729" x="3443288" y="1652588"/>
          <p14:tracePt t="47746" x="3508375" y="1662113"/>
          <p14:tracePt t="47764" x="3552825" y="1662113"/>
          <p14:tracePt t="47780" x="3608388" y="1662113"/>
          <p14:tracePt t="47799" x="3644900" y="1671638"/>
          <p14:tracePt t="47814" x="3690938" y="1671638"/>
          <p14:tracePt t="47832" x="3735388" y="1671638"/>
          <p14:tracePt t="47847" x="3800475" y="1679575"/>
          <p14:tracePt t="47866" x="3900488" y="1689100"/>
          <p14:tracePt t="47881" x="3946525" y="1698625"/>
          <p14:tracePt t="47899" x="3983038" y="1698625"/>
          <p14:tracePt t="47932" x="4029075" y="1698625"/>
          <p14:tracePt t="49205" x="4010025" y="1708150"/>
          <p14:tracePt t="49229" x="3910013" y="1735138"/>
          <p14:tracePt t="49247" x="3817938" y="1744663"/>
          <p14:tracePt t="49265" x="3644900" y="1744663"/>
          <p14:tracePt t="49284" x="3552825" y="1744663"/>
          <p14:tracePt t="49301" x="3462338" y="1744663"/>
          <p14:tracePt t="49335" x="3197225" y="1744663"/>
          <p14:tracePt t="49350" x="3014663" y="1744663"/>
          <p14:tracePt t="49384" x="2630488" y="1752600"/>
          <p14:tracePt t="49401" x="2420938" y="1752600"/>
          <p14:tracePt t="49418" x="2255838" y="1752600"/>
          <p14:tracePt t="49435" x="2119313" y="1752600"/>
          <p14:tracePt t="49453" x="1946275" y="1752600"/>
          <p14:tracePt t="49469" x="1827213" y="1752600"/>
          <p14:tracePt t="49486" x="1744663" y="1752600"/>
          <p14:tracePt t="49502" x="1662113" y="1752600"/>
          <p14:tracePt t="49518" x="1579563" y="1752600"/>
          <p14:tracePt t="49553" x="1323975" y="1771650"/>
          <p14:tracePt t="49571" x="1206500" y="1781175"/>
          <p14:tracePt t="49604" x="968375" y="1781175"/>
          <p14:tracePt t="49620" x="858838" y="1781175"/>
          <p14:tracePt t="49638" x="766763" y="1781175"/>
          <p14:tracePt t="49654" x="693738" y="1781175"/>
          <p14:tracePt t="49670" x="666750" y="1781175"/>
          <p14:tracePt t="49685" x="657225" y="1781175"/>
          <p14:tracePt t="49719" x="649288" y="1781175"/>
          <p14:tracePt t="49736" x="630238" y="1781175"/>
          <p14:tracePt t="49752" x="593725" y="1781175"/>
          <p14:tracePt t="49770" x="576263" y="1781175"/>
          <p14:tracePt t="49803" x="547688" y="1781175"/>
          <p14:tracePt t="58741" x="547688" y="1789113"/>
          <p14:tracePt t="58775" x="612775" y="1825625"/>
          <p14:tracePt t="58792" x="620713" y="1835150"/>
          <p14:tracePt t="58825" x="630238" y="1835150"/>
          <p14:tracePt t="58840" x="639763" y="1835150"/>
          <p14:tracePt t="58967" x="649288" y="1835150"/>
          <p14:tracePt t="59015" x="657225" y="1835150"/>
          <p14:tracePt t="59031" x="676275" y="1835150"/>
          <p14:tracePt t="59050" x="676275" y="1825625"/>
          <p14:tracePt t="59082" x="703263" y="1771650"/>
          <p14:tracePt t="59099" x="703263" y="1762125"/>
          <p14:tracePt t="59122" x="703263" y="1725613"/>
          <p14:tracePt t="59137" x="703263" y="1708150"/>
          <p14:tracePt t="59154" x="703263" y="1689100"/>
          <p14:tracePt t="59170" x="712788" y="1652588"/>
          <p14:tracePt t="59187" x="712788" y="1643063"/>
          <p14:tracePt t="59218" x="712788" y="1635125"/>
          <p14:tracePt t="59218" x="712788" y="1616075"/>
          <p14:tracePt t="59252" x="712788" y="1606550"/>
          <p14:tracePt t="59268" x="712788" y="1598613"/>
          <p14:tracePt t="59421" x="712788" y="1606550"/>
          <p14:tracePt t="59437" x="712788" y="1635125"/>
          <p14:tracePt t="59453" x="722313" y="1662113"/>
          <p14:tracePt t="59468" x="722313" y="1679575"/>
          <p14:tracePt t="59486" x="722313" y="1698625"/>
          <p14:tracePt t="59501" x="722313" y="1735138"/>
          <p14:tracePt t="59518" x="722313" y="1762125"/>
          <p14:tracePt t="59534" x="722313" y="1781175"/>
          <p14:tracePt t="59551" x="722313" y="1817688"/>
          <p14:tracePt t="59584" x="730250" y="1844675"/>
          <p14:tracePt t="59601" x="730250" y="1854200"/>
          <p14:tracePt t="59635" x="739775" y="1881188"/>
          <p14:tracePt t="59841" x="766763" y="1881188"/>
          <p14:tracePt t="59857" x="803275" y="1881188"/>
          <p14:tracePt t="59875" x="876300" y="1881188"/>
          <p14:tracePt t="59892" x="949325" y="1881188"/>
          <p14:tracePt t="59909" x="1014413" y="1871663"/>
          <p14:tracePt t="59943" x="1123950" y="1871663"/>
          <p14:tracePt t="59960" x="1177925" y="1871663"/>
          <p14:tracePt t="59994" x="1243013" y="1854200"/>
          <p14:tracePt t="60009" x="1260475" y="1854200"/>
          <p14:tracePt t="60028" x="1296988" y="1854200"/>
          <p14:tracePt t="60043" x="1323975" y="1854200"/>
          <p14:tracePt t="60061" x="1360488" y="1844675"/>
          <p14:tracePt t="60079" x="1406525" y="1844675"/>
          <p14:tracePt t="60112" x="1489075" y="1844675"/>
          <p14:tracePt t="60127" x="1525588" y="1844675"/>
          <p14:tracePt t="60145" x="1552575" y="1835150"/>
          <p14:tracePt t="60179" x="1562100" y="1835150"/>
          <p14:tracePt t="60212" x="1571625" y="1835150"/>
          <p14:tracePt t="60227" x="1589088" y="1835150"/>
          <p14:tracePt t="60244" x="1617663" y="1825625"/>
          <p14:tracePt t="60259" x="1625600" y="1825625"/>
          <p14:tracePt t="60277" x="1644650" y="1825625"/>
          <p14:tracePt t="60311" x="1654175" y="1825625"/>
          <p14:tracePt t="60327" x="1662113" y="1825625"/>
          <p14:tracePt t="60344" x="1690688" y="1825625"/>
          <p14:tracePt t="60360" x="1698625" y="1817688"/>
          <p14:tracePt t="60410" x="1708150" y="1817688"/>
          <p14:tracePt t="60459" x="1717675" y="1808163"/>
          <p14:tracePt t="60476" x="1727200" y="1789113"/>
          <p14:tracePt t="60492" x="1727200" y="1762125"/>
          <p14:tracePt t="60509" x="1727200" y="1744663"/>
          <p14:tracePt t="60526" x="1735138" y="1698625"/>
          <p14:tracePt t="60542" x="1735138" y="1689100"/>
          <p14:tracePt t="60558" x="1735138" y="1671638"/>
          <p14:tracePt t="60574" x="1735138" y="1662113"/>
          <p14:tracePt t="60591" x="1735138" y="1652588"/>
          <p14:tracePt t="60703" x="1735138" y="1643063"/>
          <p14:tracePt t="60717" x="1708150" y="1635125"/>
          <p14:tracePt t="60736" x="1644650" y="1635125"/>
          <p14:tracePt t="60750" x="1562100" y="1635125"/>
          <p14:tracePt t="60770" x="1479550" y="1635125"/>
          <p14:tracePt t="60802" x="1360488" y="1635125"/>
          <p14:tracePt t="60820" x="1333500" y="1635125"/>
          <p14:tracePt t="60900" x="1323975" y="1635125"/>
          <p14:tracePt t="61001" x="1323975" y="1625600"/>
          <p14:tracePt t="61035" x="1379538" y="1616075"/>
          <p14:tracePt t="61052" x="1433513" y="1606550"/>
          <p14:tracePt t="61069" x="1489075" y="1606550"/>
          <p14:tracePt t="61087" x="1552575" y="1606550"/>
          <p14:tracePt t="61103" x="1608138" y="1606550"/>
          <p14:tracePt t="61120" x="1681163" y="1606550"/>
          <p14:tracePt t="61136" x="1754188" y="1606550"/>
          <p14:tracePt t="61153" x="1827213" y="1606550"/>
          <p14:tracePt t="61169" x="1890713" y="1606550"/>
          <p14:tracePt t="61187" x="1954213" y="1606550"/>
          <p14:tracePt t="61203" x="2027238" y="1606550"/>
          <p14:tracePt t="61219" x="2100263" y="1598613"/>
          <p14:tracePt t="61254" x="2201863" y="1598613"/>
          <p14:tracePt t="61475" x="2238375" y="1598613"/>
          <p14:tracePt t="61489" x="2255838" y="1598613"/>
          <p14:tracePt t="61540" x="2265363" y="1598613"/>
          <p14:tracePt t="61605" x="2274888" y="1606550"/>
          <p14:tracePt t="61637" x="2274888" y="1635125"/>
          <p14:tracePt t="61652" x="2274888" y="1652588"/>
          <p14:tracePt t="61670" x="2274888" y="1689100"/>
          <p14:tracePt t="61686" x="2274888" y="1708150"/>
          <p14:tracePt t="61703" x="2284413" y="1735138"/>
          <p14:tracePt t="61718" x="2284413" y="1762125"/>
          <p14:tracePt t="61752" x="2292350" y="1808163"/>
          <p14:tracePt t="61770" x="2301875" y="1825625"/>
          <p14:tracePt t="61785" x="2311400" y="1854200"/>
          <p14:tracePt t="61805" x="2311400" y="1862138"/>
          <p14:tracePt t="61821" x="2311400" y="1881188"/>
          <p14:tracePt t="61839" x="2320925" y="1898650"/>
          <p14:tracePt t="61853" x="2320925" y="1917700"/>
          <p14:tracePt t="61886" x="2328863" y="1927225"/>
          <p14:tracePt t="61965" x="2347913" y="1927225"/>
          <p14:tracePt t="61982" x="2384425" y="1927225"/>
          <p14:tracePt t="62000" x="2430463" y="1935163"/>
          <p14:tracePt t="62032" x="2503488" y="1935163"/>
          <p14:tracePt t="62066" x="2557463" y="1944688"/>
          <p14:tracePt t="62082" x="2576513" y="1944688"/>
          <p14:tracePt t="62099" x="2613025" y="1944688"/>
          <p14:tracePt t="62117" x="2657475" y="1944688"/>
          <p14:tracePt t="62136" x="2740025" y="1944688"/>
          <p14:tracePt t="62154" x="2776538" y="1944688"/>
          <p14:tracePt t="62154" x="2795588" y="1944688"/>
          <p14:tracePt t="62171" x="2822575" y="1944688"/>
          <p14:tracePt t="62204" x="2886075" y="1944688"/>
          <p14:tracePt t="62222" x="2941638" y="1963738"/>
          <p14:tracePt t="62255" x="3024188" y="1973263"/>
          <p14:tracePt t="62270" x="3060700" y="1973263"/>
          <p14:tracePt t="62289" x="3078163" y="1973263"/>
          <p14:tracePt t="62304" x="3087688" y="1973263"/>
          <p14:tracePt t="62321" x="3097213" y="1973263"/>
          <p14:tracePt t="62336" x="3114675" y="1973263"/>
          <p14:tracePt t="62355" x="3124200" y="1973263"/>
          <p14:tracePt t="62369" x="3133725" y="1973263"/>
          <p14:tracePt t="62402" x="3141663" y="1963738"/>
          <p14:tracePt t="62418" x="3151188" y="1954213"/>
          <p14:tracePt t="62451" x="3197225" y="1935163"/>
          <p14:tracePt t="62465" x="3214688" y="1927225"/>
          <p14:tracePt t="62483" x="3233738" y="1927225"/>
          <p14:tracePt t="62499" x="3243263" y="1917700"/>
          <p14:tracePt t="62533" x="3252788" y="1917700"/>
          <p14:tracePt t="62549" x="3260725" y="1917700"/>
          <p14:tracePt t="62568" x="3270250" y="1917700"/>
          <p14:tracePt t="62602" x="3279775" y="1908175"/>
          <p14:tracePt t="62635" x="3289300" y="1871663"/>
          <p14:tracePt t="62653" x="3289300" y="1844675"/>
          <p14:tracePt t="62669" x="3289300" y="1817688"/>
          <p14:tracePt t="62703" x="3297238" y="1762125"/>
          <p14:tracePt t="62722" x="3297238" y="1744663"/>
          <p14:tracePt t="62755" x="3297238" y="1708150"/>
          <p14:tracePt t="62771" x="3297238" y="1698625"/>
          <p14:tracePt t="62788" x="3297238" y="1689100"/>
          <p14:tracePt t="62804" x="3297238" y="1679575"/>
          <p14:tracePt t="62823" x="3297238" y="1662113"/>
          <p14:tracePt t="62951" x="3289300" y="1652588"/>
          <p14:tracePt t="62986" x="3170238" y="1662113"/>
          <p14:tracePt t="63002" x="3060700" y="1671638"/>
          <p14:tracePt t="63020" x="2968625" y="1671638"/>
          <p14:tracePt t="63036" x="2868613" y="1671638"/>
          <p14:tracePt t="63054" x="2768600" y="1671638"/>
          <p14:tracePt t="63070" x="2686050" y="1671638"/>
          <p14:tracePt t="63088" x="2603500" y="1671638"/>
          <p14:tracePt t="63104" x="2547938" y="1671638"/>
          <p14:tracePt t="63141" x="2447925" y="1671638"/>
          <p14:tracePt t="63174" x="2357438" y="1671638"/>
          <p14:tracePt t="63190" x="2301875" y="1671638"/>
          <p14:tracePt t="63208" x="2265363" y="1671638"/>
          <p14:tracePt t="63224" x="2228850" y="1671638"/>
          <p14:tracePt t="63241" x="2192338" y="1671638"/>
          <p14:tracePt t="63257" x="2165350" y="1671638"/>
          <p14:tracePt t="63275" x="2146300" y="1671638"/>
          <p14:tracePt t="63291" x="2128838" y="1671638"/>
          <p14:tracePt t="63308" x="2119313" y="1671638"/>
          <p14:tracePt t="63324" x="2100263" y="1671638"/>
          <p14:tracePt t="63372" x="2092325" y="1671638"/>
          <p14:tracePt t="63543" x="2092325" y="1662113"/>
          <p14:tracePt t="63591" x="2100263" y="1662113"/>
          <p14:tracePt t="63625" x="2119313" y="1662113"/>
          <p14:tracePt t="63642" x="2146300" y="1662113"/>
          <p14:tracePt t="63659" x="2201863" y="1679575"/>
          <p14:tracePt t="63677" x="2284413" y="1716088"/>
          <p14:tracePt t="63694" x="2328863" y="1744663"/>
          <p14:tracePt t="63710" x="2365375" y="1781175"/>
          <p14:tracePt t="63727" x="2401888" y="1808163"/>
          <p14:tracePt t="63744" x="2430463" y="1825625"/>
          <p14:tracePt t="63762" x="2466975" y="1862138"/>
          <p14:tracePt t="63778" x="2493963" y="1890713"/>
          <p14:tracePt t="63811" x="2520950" y="1917700"/>
          <p14:tracePt t="65481" x="2503488" y="1917700"/>
          <p14:tracePt t="65514" x="2301875" y="1881188"/>
          <p14:tracePt t="65529" x="2211388" y="1871663"/>
          <p14:tracePt t="65547" x="2092325" y="1844675"/>
          <p14:tracePt t="65563" x="2000250" y="1825625"/>
          <p14:tracePt t="65580" x="1873250" y="1789113"/>
          <p14:tracePt t="65596" x="1790700" y="1781175"/>
          <p14:tracePt t="65614" x="1717675" y="1781175"/>
          <p14:tracePt t="65630" x="1654175" y="1781175"/>
          <p14:tracePt t="65648" x="1552575" y="1771650"/>
          <p14:tracePt t="65683" x="1433513" y="1762125"/>
          <p14:tracePt t="65700" x="1389063" y="1762125"/>
          <p14:tracePt t="65719" x="1343025" y="1762125"/>
          <p14:tracePt t="65735" x="1306513" y="1762125"/>
          <p14:tracePt t="65755" x="1250950" y="1762125"/>
          <p14:tracePt t="65770" x="1206500" y="1771650"/>
          <p14:tracePt t="65790" x="1150938" y="1798638"/>
          <p14:tracePt t="65823" x="1096963" y="1825625"/>
          <p14:tracePt t="65838" x="1041400" y="1844675"/>
          <p14:tracePt t="65871" x="985838" y="1871663"/>
          <p14:tracePt t="65904" x="968375" y="1890713"/>
          <p14:tracePt t="66408" x="995363" y="1854200"/>
          <p14:tracePt t="66424" x="1014413" y="1825625"/>
          <p14:tracePt t="66443" x="1114425" y="1744663"/>
          <p14:tracePt t="66459" x="1206500" y="1698625"/>
          <p14:tracePt t="66479" x="1287463" y="1643063"/>
          <p14:tracePt t="66513" x="1433513" y="1579563"/>
          <p14:tracePt t="66530" x="1479550" y="1570038"/>
          <p14:tracePt t="66547" x="1506538" y="1562100"/>
          <p14:tracePt t="66562" x="1552575" y="1562100"/>
          <p14:tracePt t="66580" x="1644650" y="1562100"/>
          <p14:tracePt t="66597" x="1717675" y="1562100"/>
          <p14:tracePt t="66615" x="1836738" y="1598613"/>
          <p14:tracePt t="66632" x="1909763" y="1606550"/>
          <p14:tracePt t="66648" x="2036763" y="1635125"/>
          <p14:tracePt t="66683" x="2155825" y="1652588"/>
          <p14:tracePt t="66700" x="2182813" y="1662113"/>
          <p14:tracePt t="66717" x="2211388" y="1671638"/>
          <p14:tracePt t="66734" x="2228850" y="1679575"/>
          <p14:tracePt t="66752" x="2228850" y="1689100"/>
          <p14:tracePt t="66769" x="2238375" y="1698625"/>
          <p14:tracePt t="66787" x="2247900" y="1716088"/>
          <p14:tracePt t="66805" x="2284413" y="1762125"/>
          <p14:tracePt t="66822" x="2320925" y="1798638"/>
          <p14:tracePt t="66822" x="2328863" y="1817688"/>
          <p14:tracePt t="66839" x="2338388" y="1835150"/>
          <p14:tracePt t="66856" x="2357438" y="1862138"/>
          <p14:tracePt t="66889" x="2357438" y="1871663"/>
          <p14:tracePt t="66906" x="2357438" y="1881188"/>
          <p14:tracePt t="66956" x="2357438" y="1890713"/>
          <p14:tracePt t="66972" x="2357438" y="1898650"/>
          <p14:tracePt t="66990" x="2365375" y="1908175"/>
          <p14:tracePt t="69144" x="2347913" y="1973263"/>
          <p14:tracePt t="69945" x="2401888" y="1973263"/>
          <p14:tracePt t="69978" x="2411413" y="1973263"/>
          <p14:tracePt t="70012" x="2411413" y="1954213"/>
          <p14:tracePt t="70028" x="2411413" y="1944688"/>
          <p14:tracePt t="70302" x="2420938" y="1935163"/>
          <p14:tracePt t="70410" x="2430463" y="1927225"/>
          <p14:tracePt t="71142" x="2430463" y="1917700"/>
          <p14:tracePt t="71159" x="2438400" y="1917700"/>
          <p14:tracePt t="71191" x="2584450" y="1917700"/>
          <p14:tracePt t="71224" x="2768600" y="1917700"/>
          <p14:tracePt t="71240" x="2886075" y="1935163"/>
          <p14:tracePt t="71259" x="3032125" y="1944688"/>
          <p14:tracePt t="71275" x="3114675" y="1944688"/>
          <p14:tracePt t="71293" x="3187700" y="1944688"/>
          <p14:tracePt t="71309" x="3260725" y="1944688"/>
          <p14:tracePt t="71328" x="3306763" y="1944688"/>
          <p14:tracePt t="71342" x="3343275" y="1944688"/>
          <p14:tracePt t="71360" x="3398838" y="1954213"/>
          <p14:tracePt t="71394" x="3498850" y="1954213"/>
          <p14:tracePt t="71410" x="3552825" y="1954213"/>
          <p14:tracePt t="71443" x="3608388" y="1954213"/>
          <p14:tracePt t="71459" x="3625850" y="1954213"/>
          <p14:tracePt t="71476" x="3644900" y="1954213"/>
          <p14:tracePt t="71491" x="3654425" y="1954213"/>
          <p14:tracePt t="71508" x="3681413" y="1954213"/>
          <p14:tracePt t="71525" x="3690938" y="1944688"/>
          <p14:tracePt t="71558" x="3698875" y="1944688"/>
          <p14:tracePt t="71592" x="3727450" y="1935163"/>
          <p14:tracePt t="71607" x="3735388" y="1935163"/>
          <p14:tracePt t="71642" x="3754438" y="1908175"/>
          <p14:tracePt t="71659" x="3763963" y="1898650"/>
          <p14:tracePt t="71971" x="3773488" y="1898650"/>
          <p14:tracePt t="72004" x="3836988" y="1898650"/>
          <p14:tracePt t="72019" x="3854450" y="1898650"/>
          <p14:tracePt t="72037" x="3883025" y="1898650"/>
          <p14:tracePt t="72052" x="3900488" y="1898650"/>
          <p14:tracePt t="72069" x="3919538" y="1898650"/>
          <p14:tracePt t="72084" x="3927475" y="1898650"/>
          <p14:tracePt t="72102" x="3946525" y="1898650"/>
          <p14:tracePt t="72117" x="3963988" y="1898650"/>
          <p14:tracePt t="72134" x="3992563" y="1908175"/>
          <p14:tracePt t="72150" x="4019550" y="1908175"/>
          <p14:tracePt t="72166" x="4056063" y="1908175"/>
          <p14:tracePt t="72182" x="4110038" y="1908175"/>
          <p14:tracePt t="72199" x="4146550" y="1908175"/>
          <p14:tracePt t="72215" x="4165600" y="1908175"/>
          <p14:tracePt t="72232" x="4183063" y="1908175"/>
          <p14:tracePt t="72248" x="4202113" y="1908175"/>
          <p14:tracePt t="72281" x="4229100" y="1917700"/>
          <p14:tracePt t="72315" x="4292600" y="1917700"/>
          <p14:tracePt t="72332" x="4338638" y="1917700"/>
          <p14:tracePt t="72364" x="4457700" y="1927225"/>
          <p14:tracePt t="72379" x="4521200" y="1927225"/>
          <p14:tracePt t="72396" x="4586288" y="1927225"/>
          <p14:tracePt t="72413" x="4630738" y="1927225"/>
          <p14:tracePt t="72431" x="4695825" y="1927225"/>
          <p14:tracePt t="72448" x="4740275" y="1927225"/>
          <p14:tracePt t="72464" x="4776788" y="1927225"/>
          <p14:tracePt t="72482" x="4841875" y="1927225"/>
          <p14:tracePt t="72499" x="4895850" y="1927225"/>
          <p14:tracePt t="72534" x="4987925" y="1927225"/>
          <p14:tracePt t="72551" x="5051425" y="1927225"/>
          <p14:tracePt t="72569" x="5133975" y="1927225"/>
          <p14:tracePt t="72586" x="5197475" y="1935163"/>
          <p14:tracePt t="72602" x="5243513" y="1935163"/>
          <p14:tracePt t="72619" x="5289550" y="1935163"/>
          <p14:tracePt t="72636" x="5343525" y="1935163"/>
          <p14:tracePt t="72652" x="5370513" y="1935163"/>
          <p14:tracePt t="72669" x="5389563" y="1935163"/>
          <p14:tracePt t="72703" x="5399088" y="1935163"/>
          <p14:tracePt t="72783" x="5408613" y="1944688"/>
          <p14:tracePt t="72960" x="5445125" y="1944688"/>
          <p14:tracePt t="73004" x="5472113" y="1944688"/>
          <p14:tracePt t="73019" x="5481638" y="1944688"/>
          <p14:tracePt t="73083" x="5489575" y="1944688"/>
          <p14:tracePt t="73098" x="5499100" y="1944688"/>
          <p14:tracePt t="73131" x="5508625" y="1944688"/>
          <p14:tracePt t="73177" x="5518150" y="1944688"/>
          <p14:tracePt t="73223" x="5526088" y="1944688"/>
          <p14:tracePt t="73239" x="5535613" y="1944688"/>
          <p14:tracePt t="73255" x="5545138" y="1944688"/>
          <p14:tracePt t="73272" x="5562600" y="1944688"/>
          <p14:tracePt t="73287" x="5572125" y="1944688"/>
          <p14:tracePt t="73304" x="5581650" y="1944688"/>
          <p14:tracePt t="73320" x="5599113" y="1944688"/>
          <p14:tracePt t="73338" x="5608638" y="1944688"/>
          <p14:tracePt t="73372" x="5635625" y="1944688"/>
          <p14:tracePt t="73387" x="5654675" y="1935163"/>
          <p14:tracePt t="73452" x="5664200" y="1927225"/>
          <p14:tracePt t="73534" x="5672138" y="1917700"/>
          <p14:tracePt t="73681" x="5681663" y="1917700"/>
          <p14:tracePt t="73697" x="5691188" y="1908175"/>
          <p14:tracePt t="73715" x="5700713" y="1908175"/>
          <p14:tracePt t="73765" x="5727700" y="1898650"/>
          <p14:tracePt t="74120" x="5745163" y="1898650"/>
          <p14:tracePt t="74153" x="5800725" y="1917700"/>
          <p14:tracePt t="74170" x="5818188" y="1935163"/>
          <p14:tracePt t="74203" x="5883275" y="1954213"/>
          <p14:tracePt t="74219" x="5910263" y="1954213"/>
          <p14:tracePt t="74237" x="5956300" y="1954213"/>
          <p14:tracePt t="74252" x="5965825" y="1963738"/>
          <p14:tracePt t="74271" x="5973763" y="1963738"/>
          <p14:tracePt t="74552" x="5983288" y="1963738"/>
          <p14:tracePt t="75151" x="6010275" y="1981200"/>
          <p14:tracePt t="75170" x="6029325" y="2000250"/>
          <p14:tracePt t="75170" x="6046788" y="2017713"/>
          <p14:tracePt t="75204" x="6065838" y="2036763"/>
          <p14:tracePt t="75219" x="6075363" y="2036763"/>
          <p14:tracePt t="75236" x="6092825" y="2046288"/>
          <p14:tracePt t="75251" x="6102350" y="2046288"/>
          <p14:tracePt t="75268" x="6111875" y="2046288"/>
          <p14:tracePt t="75284" x="6119813" y="2046288"/>
          <p14:tracePt t="75317" x="6129338" y="2046288"/>
          <p14:tracePt t="75333" x="6148388" y="2046288"/>
          <p14:tracePt t="75350" x="6156325" y="2046288"/>
          <p14:tracePt t="75366" x="6165850" y="2046288"/>
          <p14:tracePt t="75385" x="6192838" y="2046288"/>
          <p14:tracePt t="75632" x="6192838" y="2036763"/>
          <p14:tracePt t="75713" x="6192838" y="2027238"/>
          <p14:tracePt t="75729" x="6192838" y="2017713"/>
          <p14:tracePt t="75761" x="6192838" y="2009775"/>
          <p14:tracePt t="75794" x="6192838" y="1990725"/>
          <p14:tracePt t="75829" x="6192838" y="1981200"/>
          <p14:tracePt t="77411" x="6192838" y="1973263"/>
          <p14:tracePt t="77426" x="6184900" y="1963738"/>
          <p14:tracePt t="77442" x="6184900" y="1954213"/>
          <p14:tracePt t="77458" x="6184900" y="1944688"/>
          <p14:tracePt t="77489" x="6184900" y="1935163"/>
          <p14:tracePt t="78143" x="6221413" y="1944688"/>
          <p14:tracePt t="78158" x="6238875" y="1954213"/>
          <p14:tracePt t="78192" x="6294438" y="1981200"/>
          <p14:tracePt t="78208" x="6302375" y="1990725"/>
          <p14:tracePt t="78242" x="6311900" y="1990725"/>
          <p14:tracePt t="78276" x="6321425" y="2000250"/>
          <p14:tracePt t="78291" x="6330950" y="2009775"/>
          <p14:tracePt t="78325" x="6338888" y="2009775"/>
          <p14:tracePt t="80029" x="6348413" y="2009775"/>
          <p14:tracePt t="80107" x="6375400" y="2009775"/>
          <p14:tracePt t="80123" x="6430963" y="1981200"/>
          <p14:tracePt t="80139" x="6513513" y="1963738"/>
          <p14:tracePt t="80155" x="6586538" y="1954213"/>
          <p14:tracePt t="80173" x="6659563" y="1954213"/>
          <p14:tracePt t="80189" x="6686550" y="1954213"/>
          <p14:tracePt t="80620" x="6677025" y="1954213"/>
          <p14:tracePt t="80671" x="6669088" y="1954213"/>
          <p14:tracePt t="80704" x="6659563" y="1944688"/>
          <p14:tracePt t="80833" x="6659563" y="1935163"/>
          <p14:tracePt t="82060" x="6650038" y="1935163"/>
          <p14:tracePt t="82093" x="6650038" y="1944688"/>
          <p14:tracePt t="82110" x="6650038" y="1954213"/>
          <p14:tracePt t="82146" x="6650038" y="1963738"/>
          <p14:tracePt t="82194" x="6659563" y="1973263"/>
          <p14:tracePt t="82336" x="6669088" y="1973263"/>
          <p14:tracePt t="82352" x="6677025" y="1973263"/>
          <p14:tracePt t="82369" x="6696075" y="1973263"/>
          <p14:tracePt t="82385" x="6713538" y="1973263"/>
          <p14:tracePt t="82402" x="6742113" y="1973263"/>
          <p14:tracePt t="82419" x="6769100" y="1973263"/>
          <p14:tracePt t="82451" x="6815138" y="1973263"/>
          <p14:tracePt t="82484" x="6832600" y="1973263"/>
          <p14:tracePt t="82501" x="6842125" y="1973263"/>
          <p14:tracePt t="82535" x="6859588" y="1973263"/>
          <p14:tracePt t="82551" x="6869113" y="1963738"/>
          <p14:tracePt t="82568" x="6878638" y="1954213"/>
          <p14:tracePt t="82585" x="6878638" y="1944688"/>
          <p14:tracePt t="83202" x="6905625" y="1963738"/>
          <p14:tracePt t="83235" x="6961188" y="2009775"/>
          <p14:tracePt t="83251" x="6988175" y="2027238"/>
          <p14:tracePt t="83269" x="7043738" y="2036763"/>
          <p14:tracePt t="83284" x="7070725" y="2046288"/>
          <p14:tracePt t="83304" x="7080250" y="2046288"/>
          <p14:tracePt t="83318" x="7107238" y="2046288"/>
          <p14:tracePt t="83338" x="7134225" y="2046288"/>
          <p14:tracePt t="83372" x="7234238" y="2046288"/>
          <p14:tracePt t="83387" x="7289800" y="2046288"/>
          <p14:tracePt t="83404" x="7326313" y="2046288"/>
          <p14:tracePt t="83420" x="7362825" y="2046288"/>
          <p14:tracePt t="83439" x="7372350" y="2046288"/>
          <p14:tracePt t="83455" x="7389813" y="2046288"/>
          <p14:tracePt t="83472" x="7426325" y="2046288"/>
          <p14:tracePt t="83506" x="7472363" y="2046288"/>
          <p14:tracePt t="83521" x="7499350" y="2036763"/>
          <p14:tracePt t="83540" x="7535863" y="2027238"/>
          <p14:tracePt t="83555" x="7554913" y="2017713"/>
          <p14:tracePt t="83575" x="7581900" y="2009775"/>
          <p14:tracePt t="83591" x="7591425" y="2000250"/>
          <p14:tracePt t="83610" x="7600950" y="2000250"/>
          <p14:tracePt t="83626" x="7608888" y="1990725"/>
          <p14:tracePt t="83644" x="7618413" y="1981200"/>
          <p14:tracePt t="83659" x="7627938" y="1973263"/>
          <p14:tracePt t="83677" x="7637463" y="1963738"/>
          <p14:tracePt t="83712" x="7654925" y="1954213"/>
          <p14:tracePt t="83745" x="7664450" y="1944688"/>
          <p14:tracePt t="87559" x="7645400" y="1944688"/>
          <p14:tracePt t="87574" x="7618413" y="1954213"/>
          <p14:tracePt t="87592" x="7564438" y="1954213"/>
          <p14:tracePt t="87608" x="7489825" y="1954213"/>
          <p14:tracePt t="87625" x="7426325" y="1954213"/>
          <p14:tracePt t="87626" x="7380288" y="1954213"/>
          <p14:tracePt t="87643" x="7280275" y="1954213"/>
          <p14:tracePt t="87660" x="7197725" y="1963738"/>
          <p14:tracePt t="87676" x="7024688" y="1963738"/>
          <p14:tracePt t="87694" x="6723063" y="1981200"/>
          <p14:tracePt t="87710" x="6530975" y="1981200"/>
          <p14:tracePt t="87743" x="6211888" y="1990725"/>
          <p14:tracePt t="87758" x="6111875" y="1990725"/>
          <p14:tracePt t="87777" x="6038850" y="1990725"/>
          <p14:tracePt t="87793" x="5973763" y="1990725"/>
          <p14:tracePt t="87811" x="5919788" y="1990725"/>
          <p14:tracePt t="87827" x="5854700" y="1990725"/>
          <p14:tracePt t="87845" x="5810250" y="1990725"/>
          <p14:tracePt t="87861" x="5764213" y="1990725"/>
          <p14:tracePt t="87878" x="5745163" y="1990725"/>
          <p14:tracePt t="88490" x="5737225" y="2000250"/>
          <p14:tracePt t="88632" x="5672138" y="2017713"/>
          <p14:tracePt t="88648" x="5581650" y="2027238"/>
          <p14:tracePt t="88667" x="5499100" y="2036763"/>
          <p14:tracePt t="88683" x="5416550" y="2046288"/>
          <p14:tracePt t="88703" x="5297488" y="2046288"/>
          <p14:tracePt t="88718" x="5216525" y="2046288"/>
          <p14:tracePt t="88737" x="5087938" y="2046288"/>
          <p14:tracePt t="88753" x="4968875" y="2046288"/>
          <p14:tracePt t="88772" x="4805363" y="2046288"/>
          <p14:tracePt t="88804" x="4457700" y="2046288"/>
          <p14:tracePt t="88820" x="4275138" y="2046288"/>
          <p14:tracePt t="88854" x="3727450" y="2046288"/>
          <p14:tracePt t="88871" x="3471863" y="2046288"/>
          <p14:tracePt t="88888" x="3206750" y="2046288"/>
          <p14:tracePt t="88904" x="2959100" y="2046288"/>
          <p14:tracePt t="88921" x="2759075" y="2046288"/>
          <p14:tracePt t="88938" x="2584450" y="2046288"/>
          <p14:tracePt t="88971" x="2284413" y="2046288"/>
          <p14:tracePt t="88987" x="2146300" y="2027238"/>
          <p14:tracePt t="89006" x="1909763" y="2017713"/>
          <p14:tracePt t="89021" x="1744663" y="2017713"/>
          <p14:tracePt t="89040" x="1397000" y="2000250"/>
          <p14:tracePt t="89055" x="1287463" y="2000250"/>
          <p14:tracePt t="89076" x="985838" y="2000250"/>
          <p14:tracePt t="89091" x="839788" y="2000250"/>
          <p14:tracePt t="89109" x="703263" y="2000250"/>
          <p14:tracePt t="89126" x="584200" y="2000250"/>
          <p14:tracePt t="89143" x="465138" y="2017713"/>
          <p14:tracePt t="89159" x="384175" y="2027238"/>
          <p14:tracePt t="89191" x="246063" y="2046288"/>
          <p14:tracePt t="89223" x="109538" y="2073275"/>
          <p14:tracePt t="89239" x="82550" y="2073275"/>
          <p14:tracePt t="89433" x="92075" y="2063750"/>
          <p14:tracePt t="89448" x="109538" y="2046288"/>
          <p14:tracePt t="89465" x="128588" y="2036763"/>
          <p14:tracePt t="89484" x="173038" y="2027238"/>
          <p14:tracePt t="89501" x="192088" y="2027238"/>
          <p14:tracePt t="89518" x="201613" y="2027238"/>
          <p14:tracePt t="89520" x="209550" y="2027238"/>
          <p14:tracePt t="89554" x="246063" y="2027238"/>
          <p14:tracePt t="89570" x="265113" y="2027238"/>
          <p14:tracePt t="89587" x="282575" y="2027238"/>
          <p14:tracePt t="89620" x="301625" y="2036763"/>
          <p14:tracePt t="89654" x="311150" y="2046288"/>
          <p14:tracePt t="89686" x="319088" y="2046288"/>
          <p14:tracePt t="89701" x="338138" y="2046288"/>
          <p14:tracePt t="89750" x="355600" y="2046288"/>
          <p14:tracePt t="89766" x="365125" y="2046288"/>
          <p14:tracePt t="89787" x="374650" y="2046288"/>
          <p14:tracePt t="89803" x="392113" y="2046288"/>
          <p14:tracePt t="89821" x="411163" y="2054225"/>
          <p14:tracePt t="89854" x="428625" y="2054225"/>
          <p14:tracePt t="110996" x="465138" y="2100263"/>
          <p14:tracePt t="111012" x="501650" y="2136775"/>
          <p14:tracePt t="111024" x="547688" y="2182813"/>
          <p14:tracePt t="111039" x="639763" y="2255838"/>
          <p14:tracePt t="111055" x="676275" y="2273300"/>
          <p14:tracePt t="111055" x="722313" y="2292350"/>
          <p14:tracePt t="111071" x="739775" y="2319338"/>
          <p14:tracePt t="111071" x="766763" y="2338388"/>
          <p14:tracePt t="111089" x="795338" y="2355850"/>
          <p14:tracePt t="111104" x="822325" y="2365375"/>
          <p14:tracePt t="111122" x="831850" y="2365375"/>
          <p14:tracePt t="111154" x="839788" y="2374900"/>
          <p14:tracePt t="111170" x="849313" y="2374900"/>
          <p14:tracePt t="111201" x="895350" y="2428875"/>
          <p14:tracePt t="111217" x="904875" y="2438400"/>
          <p14:tracePt t="111249" x="922338" y="2438400"/>
          <p14:tracePt t="111281" x="941388" y="2438400"/>
          <p14:tracePt t="111298" x="968375" y="2438400"/>
          <p14:tracePt t="111315" x="985838" y="2438400"/>
          <p14:tracePt t="111315" x="995363" y="2438400"/>
          <p14:tracePt t="111331" x="1004888" y="2447925"/>
          <p14:tracePt t="112120" x="949325" y="2447925"/>
          <p14:tracePt t="112135" x="876300" y="2447925"/>
          <p14:tracePt t="112152" x="822325" y="2438400"/>
          <p14:tracePt t="112170" x="739775" y="2419350"/>
          <p14:tracePt t="112188" x="722313" y="2411413"/>
          <p14:tracePt t="112205" x="712788" y="2411413"/>
          <p14:tracePt t="117433" x="758825" y="2428875"/>
          <p14:tracePt t="117450" x="876300" y="2474913"/>
          <p14:tracePt t="117468" x="1104900" y="2557463"/>
          <p14:tracePt t="117485" x="1433513" y="2657475"/>
          <p14:tracePt t="117502" x="1771650" y="2730500"/>
          <p14:tracePt t="117518" x="2155825" y="2813050"/>
          <p14:tracePt t="117553" x="2849563" y="2949575"/>
          <p14:tracePt t="117567" x="3197225" y="3013075"/>
          <p14:tracePt t="117602" x="3810000" y="3078163"/>
          <p14:tracePt t="117618" x="4092575" y="3078163"/>
          <p14:tracePt t="117635" x="4357688" y="3086100"/>
          <p14:tracePt t="117653" x="4603750" y="3086100"/>
          <p14:tracePt t="117669" x="4805363" y="3105150"/>
          <p14:tracePt t="117686" x="5060950" y="3132138"/>
          <p14:tracePt t="117704" x="5216525" y="3151188"/>
          <p14:tracePt t="117721" x="5334000" y="3168650"/>
          <p14:tracePt t="117738" x="5481638" y="3187700"/>
          <p14:tracePt t="117772" x="5554663" y="3187700"/>
          <p14:tracePt t="117790" x="5581650" y="3187700"/>
          <p14:tracePt t="117807" x="5635625" y="3187700"/>
          <p14:tracePt t="117824" x="5700713" y="3187700"/>
          <p14:tracePt t="117841" x="5727700" y="3187700"/>
          <p14:tracePt t="118020" x="5718175" y="3178175"/>
          <p14:tracePt t="118053" x="5645150" y="3132138"/>
          <p14:tracePt t="118069" x="5627688" y="3114675"/>
          <p14:tracePt t="118102" x="5562600" y="3059113"/>
          <p14:tracePt t="118137" x="5545138" y="3013075"/>
          <p14:tracePt t="118172" x="5535613" y="3005138"/>
          <p14:tracePt t="118220" x="5535613" y="2995613"/>
          <p14:tracePt t="118236" x="5526088" y="2995613"/>
          <p14:tracePt t="118333" x="5545138" y="2995613"/>
          <p14:tracePt t="118348" x="5572125" y="2995613"/>
          <p14:tracePt t="118384" x="5599113" y="2995613"/>
          <p14:tracePt t="118546" x="5608638" y="2986088"/>
          <p14:tracePt t="118671" x="5608638" y="2976563"/>
          <p14:tracePt t="118687" x="5608638" y="2968625"/>
          <p14:tracePt t="118720" x="5581650" y="2940050"/>
          <p14:tracePt t="118736" x="5572125" y="2930525"/>
          <p14:tracePt t="118770" x="5554663" y="2913063"/>
          <p14:tracePt t="118804" x="5508625" y="2876550"/>
          <p14:tracePt t="118821" x="5481638" y="2857500"/>
          <p14:tracePt t="118837" x="5481638" y="2849563"/>
          <p14:tracePt t="118853" x="5453063" y="2849563"/>
          <p14:tracePt t="118869" x="5426075" y="2820988"/>
          <p14:tracePt t="118887" x="5389563" y="2803525"/>
          <p14:tracePt t="118903" x="5362575" y="2794000"/>
          <p14:tracePt t="118920" x="5326063" y="2776538"/>
          <p14:tracePt t="118938" x="5307013" y="2776538"/>
          <p14:tracePt t="118971" x="5260975" y="2767013"/>
          <p14:tracePt t="118971" x="5253038" y="2767013"/>
          <p14:tracePt t="118988" x="5243513" y="2757488"/>
          <p14:tracePt t="119022" x="5207000" y="2757488"/>
          <p14:tracePt t="119055" x="5160963" y="2757488"/>
          <p14:tracePt t="119070" x="5124450" y="2757488"/>
          <p14:tracePt t="119090" x="5078413" y="2757488"/>
          <p14:tracePt t="119105" x="5051425" y="2757488"/>
          <p14:tracePt t="119123" x="5014913" y="2757488"/>
          <p14:tracePt t="119139" x="4997450" y="2757488"/>
          <p14:tracePt t="119157" x="4978400" y="2757488"/>
          <p14:tracePt t="119172" x="4960938" y="2767013"/>
          <p14:tracePt t="119190" x="4941888" y="2767013"/>
          <p14:tracePt t="119208" x="4924425" y="2776538"/>
          <p14:tracePt t="119223" x="4895850" y="2776538"/>
          <p14:tracePt t="119241" x="4878388" y="2776538"/>
          <p14:tracePt t="119274" x="4832350" y="2803525"/>
          <p14:tracePt t="119290" x="4822825" y="2820988"/>
          <p14:tracePt t="119307" x="4805363" y="2849563"/>
          <p14:tracePt t="119322" x="4795838" y="2867025"/>
          <p14:tracePt t="119340" x="4795838" y="2894013"/>
          <p14:tracePt t="119356" x="4795838" y="2922588"/>
          <p14:tracePt t="119374" x="4795838" y="2940050"/>
          <p14:tracePt t="119389" x="4795838" y="2959100"/>
          <p14:tracePt t="119406" x="4795838" y="2986088"/>
          <p14:tracePt t="119422" x="4805363" y="2995613"/>
          <p14:tracePt t="119437" x="4813300" y="3022600"/>
          <p14:tracePt t="119453" x="4822825" y="3032125"/>
          <p14:tracePt t="119471" x="4832350" y="3041650"/>
          <p14:tracePt t="119502" x="4859338" y="3068638"/>
          <p14:tracePt t="119518" x="4878388" y="3086100"/>
          <p14:tracePt t="119551" x="4914900" y="3105150"/>
          <p14:tracePt t="119581" x="4941888" y="3114675"/>
          <p14:tracePt t="119598" x="4960938" y="3114675"/>
          <p14:tracePt t="119615" x="4968875" y="3114675"/>
          <p14:tracePt t="119634" x="4997450" y="3114675"/>
          <p14:tracePt t="119651" x="5024438" y="3114675"/>
          <p14:tracePt t="119669" x="5051425" y="3114675"/>
          <p14:tracePt t="119684" x="5070475" y="3114675"/>
          <p14:tracePt t="119702" x="5087938" y="3114675"/>
          <p14:tracePt t="119720" x="5114925" y="3114675"/>
          <p14:tracePt t="119753" x="5124450" y="3114675"/>
          <p14:tracePt t="119768" x="5143500" y="3114675"/>
          <p14:tracePt t="119803" x="5224463" y="3068638"/>
          <p14:tracePt t="119819" x="5243513" y="3068638"/>
          <p14:tracePt t="119835" x="5260975" y="3041650"/>
          <p14:tracePt t="119853" x="5280025" y="3022600"/>
          <p14:tracePt t="119870" x="5289550" y="3005138"/>
          <p14:tracePt t="119886" x="5297488" y="2995613"/>
          <p14:tracePt t="119920" x="5326063" y="2959100"/>
          <p14:tracePt t="119936" x="5326063" y="2940050"/>
          <p14:tracePt t="119955" x="5326063" y="2913063"/>
          <p14:tracePt t="119970" x="5326063" y="2886075"/>
          <p14:tracePt t="120001" x="5326063" y="2857500"/>
          <p14:tracePt t="120034" x="5316538" y="2820988"/>
          <p14:tracePt t="120052" x="5297488" y="2803525"/>
          <p14:tracePt t="120086" x="5280025" y="2776538"/>
          <p14:tracePt t="120101" x="5270500" y="2767013"/>
          <p14:tracePt t="120122" x="5233988" y="2740025"/>
          <p14:tracePt t="120136" x="5224463" y="2740025"/>
          <p14:tracePt t="120152" x="5216525" y="2730500"/>
          <p14:tracePt t="120169" x="5197475" y="2720975"/>
          <p14:tracePt t="120186" x="5160963" y="2711450"/>
          <p14:tracePt t="120219" x="5124450" y="2711450"/>
          <p14:tracePt t="120252" x="5087938" y="2711450"/>
          <p14:tracePt t="120268" x="5070475" y="2711450"/>
          <p14:tracePt t="120302" x="5041900" y="2703513"/>
          <p14:tracePt t="120335" x="5005388" y="2703513"/>
          <p14:tracePt t="120350" x="4978400" y="2703513"/>
          <p14:tracePt t="120367" x="4968875" y="2703513"/>
          <p14:tracePt t="120384" x="4960938" y="2703513"/>
          <p14:tracePt t="120402" x="4941888" y="2703513"/>
          <p14:tracePt t="120418" x="4932363" y="2703513"/>
          <p14:tracePt t="120436" x="4914900" y="2711450"/>
          <p14:tracePt t="120452" x="4905375" y="2720975"/>
          <p14:tracePt t="120469" x="4895850" y="2730500"/>
          <p14:tracePt t="120502" x="4887913" y="2747963"/>
          <p14:tracePt t="120550" x="4878388" y="2757488"/>
          <p14:tracePt t="120582" x="4868863" y="2757488"/>
          <p14:tracePt t="120617" x="4868863" y="2767013"/>
          <p14:tracePt t="120633" x="4868863" y="2776538"/>
          <p14:tracePt t="120652" x="4868863" y="2803525"/>
          <p14:tracePt t="120668" x="4868863" y="2820988"/>
          <p14:tracePt t="120702" x="4868863" y="2840038"/>
          <p14:tracePt t="120718" x="4868863" y="2849563"/>
          <p14:tracePt t="120752" x="4868863" y="2876550"/>
          <p14:tracePt t="120784" x="4868863" y="2903538"/>
          <p14:tracePt t="120800" x="4878388" y="2903538"/>
          <p14:tracePt t="120819" x="4878388" y="2913063"/>
          <p14:tracePt t="120834" x="4887913" y="2930525"/>
          <p14:tracePt t="120852" x="4895850" y="2959100"/>
          <p14:tracePt t="120869" x="4924425" y="2986088"/>
          <p14:tracePt t="120887" x="4932363" y="2995613"/>
          <p14:tracePt t="120920" x="4960938" y="3022600"/>
          <p14:tracePt t="120954" x="5014913" y="3049588"/>
          <p14:tracePt t="120968" x="5033963" y="3059113"/>
          <p14:tracePt t="121002" x="5078413" y="3068638"/>
          <p14:tracePt t="121019" x="5087938" y="3068638"/>
          <p14:tracePt t="121052" x="5106988" y="3068638"/>
          <p14:tracePt t="121069" x="5124450" y="3078163"/>
          <p14:tracePt t="121086" x="5151438" y="3078163"/>
          <p14:tracePt t="121102" x="5160963" y="3078163"/>
          <p14:tracePt t="121119" x="5180013" y="3078163"/>
          <p14:tracePt t="121135" x="5207000" y="3078163"/>
          <p14:tracePt t="121152" x="5216525" y="3078163"/>
          <p14:tracePt t="121167" x="5224463" y="3078163"/>
          <p14:tracePt t="121201" x="5243513" y="3078163"/>
          <p14:tracePt t="121216" x="5260975" y="3068638"/>
          <p14:tracePt t="121235" x="5280025" y="3049588"/>
          <p14:tracePt t="121251" x="5289550" y="3041650"/>
          <p14:tracePt t="121270" x="5297488" y="3013075"/>
          <p14:tracePt t="121285" x="5297488" y="3005138"/>
          <p14:tracePt t="121304" x="5297488" y="2995613"/>
          <p14:tracePt t="121319" x="5297488" y="2968625"/>
          <p14:tracePt t="121338" x="5307013" y="2959100"/>
          <p14:tracePt t="121353" x="5307013" y="2930525"/>
          <p14:tracePt t="121371" x="5307013" y="2922588"/>
          <p14:tracePt t="121371" x="5307013" y="2903538"/>
          <p14:tracePt t="121386" x="5307013" y="2894013"/>
          <p14:tracePt t="121405" x="5297488" y="2857500"/>
          <p14:tracePt t="121420" x="5289550" y="2830513"/>
          <p14:tracePt t="121453" x="5260975" y="2803525"/>
          <p14:tracePt t="121468" x="5243513" y="2784475"/>
          <p14:tracePt t="121503" x="5216525" y="2767013"/>
          <p14:tracePt t="121519" x="5180013" y="2747963"/>
          <p14:tracePt t="121537" x="5151438" y="2747963"/>
          <p14:tracePt t="121554" x="5114925" y="2740025"/>
          <p14:tracePt t="121573" x="5087938" y="2730500"/>
          <p14:tracePt t="121589" x="5070475" y="2730500"/>
          <p14:tracePt t="121604" x="5060950" y="2730500"/>
          <p14:tracePt t="121621" x="5033963" y="2730500"/>
          <p14:tracePt t="121637" x="5014913" y="2730500"/>
          <p14:tracePt t="121670" x="4987925" y="2740025"/>
          <p14:tracePt t="121703" x="4968875" y="2747963"/>
          <p14:tracePt t="121718" x="4960938" y="2747963"/>
          <p14:tracePt t="121751" x="4914900" y="2776538"/>
          <p14:tracePt t="121784" x="4905375" y="2784475"/>
          <p14:tracePt t="121818" x="4895850" y="2794000"/>
          <p14:tracePt t="121886" x="4887913" y="2803525"/>
          <p14:tracePt t="121951" x="4878388" y="2820988"/>
          <p14:tracePt t="121951" x="4878388" y="2830513"/>
          <p14:tracePt t="121968" x="4878388" y="2840038"/>
          <p14:tracePt t="122002" x="4851400" y="2876550"/>
          <p14:tracePt t="122019" x="4851400" y="2894013"/>
          <p14:tracePt t="122036" x="4822825" y="2949575"/>
          <p14:tracePt t="122053" x="4805363" y="2976563"/>
          <p14:tracePt t="122069" x="4776788" y="3005138"/>
          <p14:tracePt t="122085" x="4749800" y="3049588"/>
          <p14:tracePt t="122103" x="4732338" y="3059113"/>
          <p14:tracePt t="122120" x="4722813" y="3068638"/>
          <p14:tracePt t="122136" x="4713288" y="3095625"/>
          <p14:tracePt t="122156" x="4695825" y="3122613"/>
          <p14:tracePt t="122171" x="4686300" y="3132138"/>
          <p14:tracePt t="122203" x="4667250" y="3151188"/>
          <p14:tracePt t="122220" x="4649788" y="3168650"/>
          <p14:tracePt t="122253" x="4613275" y="3205163"/>
          <p14:tracePt t="122268" x="4586288" y="3214688"/>
          <p14:tracePt t="122287" x="4557713" y="3214688"/>
          <p14:tracePt t="122303" x="4549775" y="3224213"/>
          <p14:tracePt t="122322" x="4521200" y="3224213"/>
          <p14:tracePt t="122337" x="4503738" y="3232150"/>
          <p14:tracePt t="122372" x="4476750" y="3241675"/>
          <p14:tracePt t="122389" x="4448175" y="3241675"/>
          <p14:tracePt t="122423" x="4411663" y="3241675"/>
          <p14:tracePt t="122439" x="4403725" y="3241675"/>
          <p14:tracePt t="122456" x="4375150" y="3241675"/>
          <p14:tracePt t="122473" x="4367213" y="3241675"/>
          <p14:tracePt t="122490" x="4357688" y="3241675"/>
          <p14:tracePt t="122507" x="4330700" y="3241675"/>
          <p14:tracePt t="122541" x="4321175" y="3241675"/>
          <p14:tracePt t="122558" x="4302125" y="3232150"/>
          <p14:tracePt t="122590" x="4275138" y="3224213"/>
          <p14:tracePt t="122625" x="4265613" y="3214688"/>
          <p14:tracePt t="122640" x="4256088" y="3205163"/>
          <p14:tracePt t="122673" x="4256088" y="3187700"/>
          <p14:tracePt t="122689" x="4248150" y="3178175"/>
          <p14:tracePt t="122723" x="4248150" y="3168650"/>
          <p14:tracePt t="122738" x="4248150" y="3159125"/>
          <p14:tracePt t="122756" x="4248150" y="3151188"/>
          <p14:tracePt t="122771" x="4238625" y="3141663"/>
          <p14:tracePt t="122789" x="4238625" y="3114675"/>
          <p14:tracePt t="122804" x="4238625" y="3105150"/>
          <p14:tracePt t="122822" x="4238625" y="3095625"/>
          <p14:tracePt t="122837" x="4238625" y="3086100"/>
          <p14:tracePt t="122854" x="4238625" y="3078163"/>
          <p14:tracePt t="122870" x="4238625" y="3068638"/>
          <p14:tracePt t="122902" x="4238625" y="3032125"/>
          <p14:tracePt t="122918" x="4238625" y="3022600"/>
          <p14:tracePt t="122951" x="4248150" y="3013075"/>
          <p14:tracePt t="122983" x="4256088" y="2995613"/>
          <p14:tracePt t="122999" x="4256088" y="2986088"/>
          <p14:tracePt t="123033" x="4265613" y="2968625"/>
          <p14:tracePt t="123049" x="4275138" y="2959100"/>
          <p14:tracePt t="123084" x="4284663" y="2949575"/>
          <p14:tracePt t="123102" x="4311650" y="2940050"/>
          <p14:tracePt t="123119" x="4330700" y="2940050"/>
          <p14:tracePt t="123152" x="4348163" y="2940050"/>
          <p14:tracePt t="123170" x="4367213" y="2940050"/>
          <p14:tracePt t="123204" x="4394200" y="2930525"/>
          <p14:tracePt t="123220" x="4403725" y="2930525"/>
          <p14:tracePt t="123237" x="4411663" y="2930525"/>
          <p14:tracePt t="123253" x="4421188" y="2930525"/>
          <p14:tracePt t="123271" x="4440238" y="2930525"/>
          <p14:tracePt t="123286" x="4448175" y="2930525"/>
          <p14:tracePt t="123304" x="4467225" y="2930525"/>
          <p14:tracePt t="123337" x="4476750" y="2930525"/>
          <p14:tracePt t="123370" x="4521200" y="2930525"/>
          <p14:tracePt t="123403" x="4540250" y="2930525"/>
          <p14:tracePt t="123450" x="4557713" y="2940050"/>
          <p14:tracePt t="123484" x="4567238" y="2959100"/>
          <p14:tracePt t="123501" x="4567238" y="2976563"/>
          <p14:tracePt t="123519" x="4586288" y="2995613"/>
          <p14:tracePt t="123536" x="4586288" y="3005138"/>
          <p14:tracePt t="123553" x="4586288" y="3013075"/>
          <p14:tracePt t="123569" x="4586288" y="3022600"/>
          <p14:tracePt t="123586" x="4586288" y="3032125"/>
          <p14:tracePt t="123620" x="4586288" y="3049588"/>
          <p14:tracePt t="123652" x="4586288" y="3068638"/>
          <p14:tracePt t="123670" x="4586288" y="3078163"/>
          <p14:tracePt t="123703" x="4586288" y="3122613"/>
          <p14:tracePt t="123719" x="4576763" y="3132138"/>
          <p14:tracePt t="123738" x="4567238" y="3141663"/>
          <p14:tracePt t="123754" x="4567238" y="3151188"/>
          <p14:tracePt t="123772" x="4567238" y="3159125"/>
          <p14:tracePt t="123806" x="4549775" y="3178175"/>
          <p14:tracePt t="123873" x="4530725" y="3195638"/>
          <p14:tracePt t="123888" x="4521200" y="3205163"/>
          <p14:tracePt t="123906" x="4494213" y="3214688"/>
          <p14:tracePt t="123954" x="4476750" y="3224213"/>
          <p14:tracePt t="123972" x="4467225" y="3224213"/>
          <p14:tracePt t="123989" x="4457700" y="3232150"/>
          <p14:tracePt t="124005" x="4430713" y="3232150"/>
          <p14:tracePt t="124021" x="4421188" y="3232150"/>
          <p14:tracePt t="124037" x="4403725" y="3241675"/>
          <p14:tracePt t="124053" x="4394200" y="3241675"/>
          <p14:tracePt t="124068" x="4375150" y="3241675"/>
          <p14:tracePt t="124085" x="4357688" y="3241675"/>
          <p14:tracePt t="124100" x="4348163" y="3241675"/>
          <p14:tracePt t="124117" x="4338638" y="3241675"/>
          <p14:tracePt t="124132" x="4311650" y="3241675"/>
          <p14:tracePt t="124180" x="4265613" y="3241675"/>
          <p14:tracePt t="124195" x="4265613" y="3232150"/>
          <p14:tracePt t="124213" x="4238625" y="3205163"/>
          <p14:tracePt t="124230" x="4229100" y="3205163"/>
          <p14:tracePt t="124248" x="4211638" y="3187700"/>
          <p14:tracePt t="124281" x="4202113" y="3178175"/>
          <p14:tracePt t="124313" x="4192588" y="3151188"/>
          <p14:tracePt t="124329" x="4192588" y="3141663"/>
          <p14:tracePt t="124347" x="4192588" y="3132138"/>
          <p14:tracePt t="124380" x="4192588" y="3105150"/>
          <p14:tracePt t="124397" x="4192588" y="3086100"/>
          <p14:tracePt t="124431" x="4192588" y="3078163"/>
          <p14:tracePt t="124464" x="4192588" y="3049588"/>
          <p14:tracePt t="124479" x="4202113" y="3032125"/>
          <p14:tracePt t="124512" x="4229100" y="3005138"/>
          <p14:tracePt t="124545" x="4229100" y="2995613"/>
          <p14:tracePt t="124562" x="4248150" y="2986088"/>
          <p14:tracePt t="124578" x="4265613" y="2986088"/>
          <p14:tracePt t="124596" x="4275138" y="2986088"/>
          <p14:tracePt t="124612" x="4284663" y="2976563"/>
          <p14:tracePt t="124629" x="4292600" y="2976563"/>
          <p14:tracePt t="124647" x="4311650" y="2968625"/>
          <p14:tracePt t="124681" x="4321175" y="2968625"/>
          <p14:tracePt t="124714" x="4338638" y="2968625"/>
          <p14:tracePt t="124730" x="4348163" y="2968625"/>
          <p14:tracePt t="124749" x="4367213" y="2968625"/>
          <p14:tracePt t="124766" x="4375150" y="2968625"/>
          <p14:tracePt t="124782" x="4384675" y="2968625"/>
          <p14:tracePt t="124800" x="4421188" y="2976563"/>
          <p14:tracePt t="124819" x="4430713" y="2976563"/>
          <p14:tracePt t="124851" x="4448175" y="2986088"/>
          <p14:tracePt t="124868" x="4457700" y="2986088"/>
          <p14:tracePt t="124899" x="4476750" y="3005138"/>
          <p14:tracePt t="124935" x="4494213" y="3022600"/>
          <p14:tracePt t="124971" x="4513263" y="3041650"/>
          <p14:tracePt t="125002" x="4513263" y="3049588"/>
          <p14:tracePt t="125018" x="4521200" y="3059113"/>
          <p14:tracePt t="125035" x="4521200" y="3078163"/>
          <p14:tracePt t="125069" x="4521200" y="3095625"/>
          <p14:tracePt t="125102" x="4530725" y="3114675"/>
          <p14:tracePt t="125180" x="4530725" y="3132138"/>
          <p14:tracePt t="125213" x="4521200" y="3141663"/>
          <p14:tracePt t="125348" x="4521200" y="3151188"/>
          <p14:tracePt t="125539" x="4513263" y="3159125"/>
          <p14:tracePt t="126730" x="4503738" y="3159125"/>
          <p14:tracePt t="126764" x="4494213" y="3159125"/>
          <p14:tracePt t="126782" x="4476750" y="3159125"/>
          <p14:tracePt t="126800" x="4467225" y="3159125"/>
          <p14:tracePt t="126818" x="4457700" y="3159125"/>
          <p14:tracePt t="126881" x="4440238" y="3159125"/>
          <p14:tracePt t="126915" x="4384675" y="3159125"/>
          <p14:tracePt t="126932" x="4367213" y="3159125"/>
          <p14:tracePt t="126949" x="4348163" y="3159125"/>
          <p14:tracePt t="126965" x="4321175" y="3159125"/>
          <p14:tracePt t="126981" x="4302125" y="3159125"/>
          <p14:tracePt t="126998" x="4284663" y="3159125"/>
          <p14:tracePt t="127017" x="4256088" y="3159125"/>
          <p14:tracePt t="127034" x="4229100" y="3159125"/>
          <p14:tracePt t="127052" x="4211638" y="3159125"/>
          <p14:tracePt t="127074" x="4202113" y="3159125"/>
          <p14:tracePt t="127124" x="4192588" y="3159125"/>
          <p14:tracePt t="128961" x="4183063" y="3159125"/>
          <p14:tracePt t="128977" x="4165600" y="3168650"/>
          <p14:tracePt t="129009" x="4156075" y="3168650"/>
          <p14:tracePt t="129327" x="4146550" y="3168650"/>
          <p14:tracePt t="129343" x="4129088" y="3178175"/>
          <p14:tracePt t="129359" x="4102100" y="3178175"/>
          <p14:tracePt t="129390" x="4010025" y="3187700"/>
          <p14:tracePt t="129406" x="3956050" y="3195638"/>
          <p14:tracePt t="129421" x="3919538" y="3195638"/>
          <p14:tracePt t="129437" x="3900488" y="3195638"/>
          <p14:tracePt t="129467" x="3863975" y="3195638"/>
          <p14:tracePt t="129467" x="3854450" y="3195638"/>
          <p14:tracePt t="129498" x="3817938" y="3168650"/>
          <p14:tracePt t="129530" x="3790950" y="3105150"/>
          <p14:tracePt t="129545" x="3781425" y="3078163"/>
          <p14:tracePt t="129562" x="3781425" y="3041650"/>
          <p14:tracePt t="129577" x="3781425" y="3013075"/>
          <p14:tracePt t="129608" x="3781425" y="2968625"/>
          <p14:tracePt t="129640" x="3781425" y="2913063"/>
          <p14:tracePt t="129657" x="3781425" y="2903538"/>
          <p14:tracePt t="129688" x="3781425" y="2876550"/>
          <p14:tracePt t="129718" x="3781425" y="2867025"/>
          <p14:tracePt t="129750" x="3790950" y="2857500"/>
          <p14:tracePt t="129854" x="3800475" y="2886075"/>
          <p14:tracePt t="129870" x="3800475" y="2913063"/>
          <p14:tracePt t="129885" x="3800475" y="2930525"/>
          <p14:tracePt t="129901" x="3810000" y="2949575"/>
          <p14:tracePt t="129917" x="3817938" y="2976563"/>
          <p14:tracePt t="129933" x="3827463" y="2986088"/>
          <p14:tracePt t="129950" x="3836988" y="3013075"/>
          <p14:tracePt t="129981" x="3846513" y="3013075"/>
          <p14:tracePt t="129998" x="3846513" y="3022600"/>
          <p14:tracePt t="130143" x="3846513" y="2995613"/>
          <p14:tracePt t="130158" x="3846513" y="2959100"/>
          <p14:tracePt t="130190" x="3846513" y="2922588"/>
          <p14:tracePt t="130229" x="3846513" y="2913063"/>
          <p14:tracePt t="130290" x="3854450" y="2903538"/>
          <p14:tracePt t="130305" x="3890963" y="2922588"/>
          <p14:tracePt t="130322" x="3910013" y="2976563"/>
          <p14:tracePt t="130337" x="3927475" y="2995613"/>
          <p14:tracePt t="130354" x="3946525" y="3032125"/>
          <p14:tracePt t="130368" x="3963988" y="3068638"/>
          <p14:tracePt t="130385" x="3983038" y="3095625"/>
          <p14:tracePt t="130401" x="3992563" y="3122613"/>
          <p14:tracePt t="130433" x="4000500" y="3132138"/>
          <p14:tracePt t="130535" x="4000500" y="3095625"/>
          <p14:tracePt t="130549" x="4010025" y="3049588"/>
          <p14:tracePt t="130581" x="4029075" y="2976563"/>
          <p14:tracePt t="130613" x="4029075" y="2959100"/>
          <p14:tracePt t="130688" x="4010025" y="2959100"/>
          <p14:tracePt t="130717" x="3963988" y="2995613"/>
          <p14:tracePt t="130717" x="3937000" y="3013075"/>
          <p14:tracePt t="130752" x="3900488" y="3049588"/>
          <p14:tracePt t="130784" x="3890963" y="3068638"/>
          <p14:tracePt t="130886" x="3863975" y="2968625"/>
          <p14:tracePt t="130900" x="3854450" y="2930525"/>
          <p14:tracePt t="130916" x="3854450" y="2894013"/>
          <p14:tracePt t="130933" x="3846513" y="2876550"/>
          <p14:tracePt t="130949" x="3846513" y="2857500"/>
          <p14:tracePt t="130966" x="3836988" y="2830513"/>
          <p14:tracePt t="131171" x="3873500" y="2820988"/>
          <p14:tracePt t="131200" x="4019550" y="2813050"/>
          <p14:tracePt t="131216" x="4092575" y="2813050"/>
          <p14:tracePt t="131232" x="4192588" y="2803525"/>
          <p14:tracePt t="131248" x="4202113" y="2803525"/>
          <p14:tracePt t="131282" x="4211638" y="2803525"/>
          <p14:tracePt t="131498" x="4211638" y="2794000"/>
          <p14:tracePt t="131530" x="4175125" y="2794000"/>
          <p14:tracePt t="131561" x="4029075" y="2776538"/>
          <p14:tracePt t="131593" x="3910013" y="2757488"/>
          <p14:tracePt t="131594" x="3883025" y="2747963"/>
          <p14:tracePt t="131609" x="3817938" y="2747963"/>
          <p14:tracePt t="131641" x="3690938" y="2747963"/>
          <p14:tracePt t="131672" x="3608388" y="2747963"/>
          <p14:tracePt t="131703" x="3552825" y="2747963"/>
          <p14:tracePt t="131718" x="3535363" y="2747963"/>
          <p14:tracePt t="152533" x="3535363" y="2767013"/>
          <p14:tracePt t="152548" x="3562350" y="2813050"/>
          <p14:tracePt t="152848" x="3571875" y="2820988"/>
          <p14:tracePt t="152865" x="3589338" y="2857500"/>
          <p14:tracePt t="152883" x="3608388" y="2940050"/>
          <p14:tracePt t="152898" x="3654425" y="3005138"/>
          <p14:tracePt t="152932" x="3681413" y="3114675"/>
          <p14:tracePt t="152950" x="3698875" y="3151188"/>
          <p14:tracePt t="152982" x="3698875" y="3195638"/>
          <p14:tracePt t="152998" x="3698875" y="3214688"/>
          <p14:tracePt t="153016" x="3698875" y="3232150"/>
          <p14:tracePt t="153032" x="3698875" y="3251200"/>
          <p14:tracePt t="153053" x="3698875" y="3305175"/>
          <p14:tracePt t="153072" x="3698875" y="3324225"/>
          <p14:tracePt t="153089" x="3698875" y="3360738"/>
          <p14:tracePt t="153121" x="3698875" y="3406775"/>
          <p14:tracePt t="153138" x="3698875" y="3433763"/>
          <p14:tracePt t="153155" x="3698875" y="3443288"/>
          <p14:tracePt t="153172" x="3708400" y="3487738"/>
          <p14:tracePt t="153188" x="3708400" y="3506788"/>
          <p14:tracePt t="153204" x="3708400" y="3533775"/>
          <p14:tracePt t="153221" x="3708400" y="3579813"/>
          <p14:tracePt t="153238" x="3708400" y="3597275"/>
          <p14:tracePt t="153254" x="3708400" y="3625850"/>
          <p14:tracePt t="153271" x="3708400" y="3652838"/>
          <p14:tracePt t="153287" x="3708400" y="3689350"/>
          <p14:tracePt t="153303" x="3698875" y="3716338"/>
          <p14:tracePt t="153320" x="3698875" y="3725863"/>
          <p14:tracePt t="153337" x="3698875" y="3743325"/>
          <p14:tracePt t="153338" x="3698875" y="3752850"/>
          <p14:tracePt t="153373" x="3698875" y="3789363"/>
          <p14:tracePt t="153389" x="3698875" y="3808413"/>
          <p14:tracePt t="153407" x="3690938" y="3852863"/>
          <p14:tracePt t="153424" x="3690938" y="3881438"/>
          <p14:tracePt t="153442" x="3690938" y="3889375"/>
          <p14:tracePt t="153458" x="3690938" y="3927475"/>
          <p14:tracePt t="153476" x="3681413" y="3944938"/>
          <p14:tracePt t="153493" x="3681413" y="3981450"/>
          <p14:tracePt t="153511" x="3681413" y="4008438"/>
          <p14:tracePt t="153544" x="3681413" y="4064000"/>
          <p14:tracePt t="153559" x="3671888" y="4090988"/>
          <p14:tracePt t="153592" x="3671888" y="4146550"/>
          <p14:tracePt t="153609" x="3671888" y="4183063"/>
          <p14:tracePt t="153627" x="3671888" y="4210050"/>
          <p14:tracePt t="153643" x="3671888" y="4219575"/>
          <p14:tracePt t="153661" x="3690938" y="4246563"/>
          <p14:tracePt t="153677" x="3698875" y="4264025"/>
          <p14:tracePt t="153710" x="3735388" y="4300538"/>
          <p14:tracePt t="153726" x="3763963" y="4310063"/>
          <p14:tracePt t="153745" x="3790950" y="4329113"/>
          <p14:tracePt t="153761" x="3810000" y="4337050"/>
          <p14:tracePt t="153779" x="3846513" y="4356100"/>
          <p14:tracePt t="153794" x="3883025" y="4365625"/>
          <p14:tracePt t="153813" x="3900488" y="4373563"/>
          <p14:tracePt t="153829" x="3937000" y="4383088"/>
          <p14:tracePt t="153847" x="3983038" y="4392613"/>
          <p14:tracePt t="153863" x="4019550" y="4402138"/>
          <p14:tracePt t="153881" x="4056063" y="4402138"/>
          <p14:tracePt t="153897" x="4102100" y="4402138"/>
          <p14:tracePt t="153930" x="4238625" y="4410075"/>
          <p14:tracePt t="153962" x="4367213" y="4419600"/>
          <p14:tracePt t="153980" x="4457700" y="4429125"/>
          <p14:tracePt t="154012" x="4576763" y="4429125"/>
          <p14:tracePt t="154028" x="4640263" y="4446588"/>
          <p14:tracePt t="154045" x="4703763" y="4446588"/>
          <p14:tracePt t="154061" x="4759325" y="4446588"/>
          <p14:tracePt t="154079" x="4805363" y="4446588"/>
          <p14:tracePt t="154095" x="4868863" y="4446588"/>
          <p14:tracePt t="154113" x="4932363" y="4446588"/>
          <p14:tracePt t="154129" x="5014913" y="4446588"/>
          <p14:tracePt t="154147" x="5087938" y="4446588"/>
          <p14:tracePt t="154181" x="5224463" y="4446588"/>
          <p14:tracePt t="154198" x="5297488" y="4446588"/>
          <p14:tracePt t="154231" x="5435600" y="4446588"/>
          <p14:tracePt t="154231" x="5472113" y="4438650"/>
          <p14:tracePt t="154248" x="5562600" y="4419600"/>
          <p14:tracePt t="154266" x="5645150" y="4402138"/>
          <p14:tracePt t="154282" x="5691188" y="4383088"/>
          <p14:tracePt t="154301" x="5745163" y="4365625"/>
          <p14:tracePt t="154318" x="5773738" y="4356100"/>
          <p14:tracePt t="154353" x="5846763" y="4319588"/>
          <p14:tracePt t="154369" x="5873750" y="4300538"/>
          <p14:tracePt t="154401" x="5937250" y="4256088"/>
          <p14:tracePt t="154433" x="6002338" y="4200525"/>
          <p14:tracePt t="154450" x="6019800" y="4173538"/>
          <p14:tracePt t="154467" x="6038850" y="4146550"/>
          <p14:tracePt t="154483" x="6046788" y="4100513"/>
          <p14:tracePt t="154501" x="6056313" y="4064000"/>
          <p14:tracePt t="154518" x="6056313" y="4027488"/>
          <p14:tracePt t="154535" x="6056313" y="3944938"/>
          <p14:tracePt t="154550" x="6056313" y="3927475"/>
          <p14:tracePt t="154569" x="6056313" y="3862388"/>
          <p14:tracePt t="154604" x="6019800" y="3816350"/>
          <p14:tracePt t="154620" x="6010275" y="3789363"/>
          <p14:tracePt t="154639" x="5992813" y="3752850"/>
          <p14:tracePt t="154656" x="5956300" y="3716338"/>
          <p14:tracePt t="154675" x="5919788" y="3679825"/>
          <p14:tracePt t="154690" x="5883275" y="3643313"/>
          <p14:tracePt t="154709" x="5846763" y="3616325"/>
          <p14:tracePt t="154742" x="5737225" y="3579813"/>
          <p14:tracePt t="154757" x="5681663" y="3560763"/>
          <p14:tracePt t="154790" x="5508625" y="3506788"/>
          <p14:tracePt t="154823" x="5326063" y="3479800"/>
          <p14:tracePt t="154823" x="5260975" y="3470275"/>
          <p14:tracePt t="154839" x="5160963" y="3460750"/>
          <p14:tracePt t="154857" x="5041900" y="3443288"/>
          <p14:tracePt t="154874" x="4960938" y="3443288"/>
          <p14:tracePt t="154890" x="4859338" y="3443288"/>
          <p14:tracePt t="154907" x="4732338" y="3443288"/>
          <p14:tracePt t="154924" x="4649788" y="3443288"/>
          <p14:tracePt t="154941" x="4567238" y="3443288"/>
          <p14:tracePt t="154956" x="4494213" y="3443288"/>
          <p14:tracePt t="154973" x="4394200" y="3443288"/>
          <p14:tracePt t="154990" x="4292600" y="3443288"/>
          <p14:tracePt t="155007" x="4211638" y="3443288"/>
          <p14:tracePt t="155040" x="4029075" y="3443288"/>
          <p14:tracePt t="155059" x="3937000" y="3443288"/>
          <p14:tracePt t="155075" x="3863975" y="3460750"/>
          <p14:tracePt t="155092" x="3810000" y="3470275"/>
          <p14:tracePt t="155109" x="3763963" y="3470275"/>
          <p14:tracePt t="155127" x="3708400" y="3479800"/>
          <p14:tracePt t="155142" x="3681413" y="3487738"/>
          <p14:tracePt t="155159" x="3662363" y="3487738"/>
          <p14:tracePt t="155175" x="3617913" y="3497263"/>
          <p14:tracePt t="155193" x="3581400" y="3516313"/>
          <p14:tracePt t="155193" x="3562350" y="3524250"/>
          <p14:tracePt t="155209" x="3535363" y="3543300"/>
          <p14:tracePt t="155241" x="3489325" y="3589338"/>
          <p14:tracePt t="155272" x="3452813" y="3616325"/>
          <p14:tracePt t="155288" x="3435350" y="3633788"/>
          <p14:tracePt t="155324" x="3389313" y="3743325"/>
          <p14:tracePt t="155344" x="3370263" y="3789363"/>
          <p14:tracePt t="155361" x="3352800" y="3844925"/>
          <p14:tracePt t="155377" x="3343275" y="3898900"/>
          <p14:tracePt t="155393" x="3333750" y="3935413"/>
          <p14:tracePt t="155408" x="3333750" y="3981450"/>
          <p14:tracePt t="155425" x="3325813" y="4017963"/>
          <p14:tracePt t="155441" x="3325813" y="4054475"/>
          <p14:tracePt t="155458" x="3306763" y="4100513"/>
          <p14:tracePt t="155491" x="3306763" y="4191000"/>
          <p14:tracePt t="155526" x="3316288" y="4264025"/>
          <p14:tracePt t="155543" x="3316288" y="4283075"/>
          <p14:tracePt t="155561" x="3333750" y="4329113"/>
          <p14:tracePt t="155577" x="3343275" y="4356100"/>
          <p14:tracePt t="155595" x="3362325" y="4373563"/>
          <p14:tracePt t="155611" x="3379788" y="4392613"/>
          <p14:tracePt t="155628" x="3398838" y="4402138"/>
          <p14:tracePt t="155662" x="3452813" y="4429125"/>
          <p14:tracePt t="155677" x="3479800" y="4429125"/>
          <p14:tracePt t="155711" x="3552825" y="4438650"/>
          <p14:tracePt t="155744" x="3662363" y="4446588"/>
          <p14:tracePt t="155760" x="3698875" y="4446588"/>
          <p14:tracePt t="155778" x="3744913" y="4456113"/>
          <p14:tracePt t="155795" x="3790950" y="4456113"/>
          <p14:tracePt t="155813" x="3846513" y="4456113"/>
          <p14:tracePt t="155830" x="3890963" y="4475163"/>
          <p14:tracePt t="155848" x="3937000" y="4475163"/>
          <p14:tracePt t="155881" x="4037013" y="4465638"/>
          <p14:tracePt t="155881" x="4056063" y="4465638"/>
          <p14:tracePt t="155898" x="4110038" y="4465638"/>
          <p14:tracePt t="155919" x="4202113" y="4465638"/>
          <p14:tracePt t="155935" x="4248150" y="4465638"/>
          <p14:tracePt t="155952" x="4284663" y="4465638"/>
          <p14:tracePt t="155973" x="4348163" y="4465638"/>
          <p14:tracePt t="155990" x="4384675" y="4465638"/>
          <p14:tracePt t="156020" x="4476750" y="4465638"/>
          <p14:tracePt t="156052" x="4613275" y="4465638"/>
          <p14:tracePt t="156068" x="4703763" y="4465638"/>
          <p14:tracePt t="156101" x="4822825" y="4465638"/>
          <p14:tracePt t="156132" x="4932363" y="4465638"/>
          <p14:tracePt t="156150" x="4968875" y="4465638"/>
          <p14:tracePt t="156168" x="5005388" y="4456113"/>
          <p14:tracePt t="156184" x="5051425" y="4456113"/>
          <p14:tracePt t="156201" x="5078413" y="4446588"/>
          <p14:tracePt t="156201" x="5106988" y="4438650"/>
          <p14:tracePt t="156217" x="5143500" y="4438650"/>
          <p14:tracePt t="156235" x="5207000" y="4429125"/>
          <p14:tracePt t="156252" x="5253038" y="4419600"/>
          <p14:tracePt t="156268" x="5307013" y="4419600"/>
          <p14:tracePt t="156301" x="5380038" y="4410075"/>
          <p14:tracePt t="156317" x="5426075" y="4402138"/>
          <p14:tracePt t="156349" x="5535613" y="4383088"/>
          <p14:tracePt t="156382" x="5635625" y="4365625"/>
          <p14:tracePt t="156398" x="5708650" y="4337050"/>
          <p14:tracePt t="156418" x="5773738" y="4329113"/>
          <p14:tracePt t="156435" x="5818188" y="4319588"/>
          <p14:tracePt t="156451" x="5873750" y="4300538"/>
          <p14:tracePt t="156468" x="5891213" y="4300538"/>
          <p14:tracePt t="156484" x="5919788" y="4292600"/>
          <p14:tracePt t="156501" x="5946775" y="4283075"/>
          <p14:tracePt t="156534" x="5956300" y="4273550"/>
          <p14:tracePt t="156549" x="5983288" y="4264025"/>
          <p14:tracePt t="156568" x="5992813" y="4256088"/>
          <p14:tracePt t="156603" x="5992813" y="4246563"/>
          <p14:tracePt t="156618" x="6002338" y="4246563"/>
          <p14:tracePt t="156742" x="6002338" y="4237038"/>
          <p14:tracePt t="156758" x="6010275" y="4227513"/>
          <p14:tracePt t="156790" x="6010275" y="4219575"/>
          <p14:tracePt t="156806" x="6010275" y="4210050"/>
          <p14:tracePt t="156824" x="6010275" y="4200525"/>
          <p14:tracePt t="156840" x="6010275" y="4183063"/>
          <p14:tracePt t="156890" x="6019800" y="4173538"/>
          <p14:tracePt t="156905" x="6019800" y="4164013"/>
          <p14:tracePt t="156924" x="6019800" y="4154488"/>
          <p14:tracePt t="157010" x="6029325" y="4137025"/>
          <p14:tracePt t="157044" x="6029325" y="4127500"/>
          <p14:tracePt t="157122" x="6029325" y="4117975"/>
          <p14:tracePt t="157154" x="6038850" y="4110038"/>
          <p14:tracePt t="159061" x="6010275" y="4110038"/>
          <p14:tracePt t="159076" x="6002338" y="4110038"/>
          <p14:tracePt t="159093" x="5992813" y="4110038"/>
          <p14:tracePt t="159109" x="5983288" y="4110038"/>
          <p14:tracePt t="159141" x="5929313" y="4110038"/>
          <p14:tracePt t="159174" x="5864225" y="4117975"/>
          <p14:tracePt t="159190" x="5827713" y="4117975"/>
          <p14:tracePt t="159208" x="5791200" y="4127500"/>
          <p14:tracePt t="159224" x="5745163" y="4137025"/>
          <p14:tracePt t="159241" x="5681663" y="4146550"/>
          <p14:tracePt t="159257" x="5599113" y="4154488"/>
          <p14:tracePt t="159274" x="5526088" y="4164013"/>
          <p14:tracePt t="159290" x="5481638" y="4173538"/>
          <p14:tracePt t="159307" x="5426075" y="4173538"/>
          <p14:tracePt t="159322" x="5389563" y="4183063"/>
          <p14:tracePt t="159339" x="5353050" y="4200525"/>
          <p14:tracePt t="159356" x="5307013" y="4210050"/>
          <p14:tracePt t="159373" x="5270500" y="4227513"/>
          <p14:tracePt t="159389" x="5224463" y="4237038"/>
          <p14:tracePt t="159422" x="5143500" y="4264025"/>
          <p14:tracePt t="159436" x="5106988" y="4283075"/>
          <p14:tracePt t="159470" x="5033963" y="4310063"/>
          <p14:tracePt t="159488" x="4987925" y="4329113"/>
          <p14:tracePt t="159503" x="4960938" y="4337050"/>
          <p14:tracePt t="159522" x="4932363" y="4356100"/>
          <p14:tracePt t="159537" x="4905375" y="4356100"/>
          <p14:tracePt t="159556" x="4868863" y="4373563"/>
          <p14:tracePt t="159570" x="4859338" y="4383088"/>
          <p14:tracePt t="159589" x="4822825" y="4392613"/>
          <p14:tracePt t="159604" x="4813300" y="4392613"/>
          <p14:tracePt t="159624" x="4786313" y="4392613"/>
          <p14:tracePt t="159640" x="4776788" y="4402138"/>
          <p14:tracePt t="159659" x="4768850" y="4402138"/>
          <p14:tracePt t="159691" x="4749800" y="4402138"/>
          <p14:tracePt t="159725" x="4732338" y="4402138"/>
          <p14:tracePt t="159741" x="4722813" y="4402138"/>
          <p14:tracePt t="159760" x="4695825" y="4410075"/>
          <p14:tracePt t="159842" x="4686300" y="4410075"/>
          <p14:tracePt t="159857" x="4676775" y="4410075"/>
          <p14:tracePt t="159890" x="4659313" y="4392613"/>
          <p14:tracePt t="159923" x="4649788" y="4383088"/>
          <p14:tracePt t="160383" x="4649788" y="4373563"/>
          <p14:tracePt t="160398" x="4667250" y="4365625"/>
          <p14:tracePt t="160419" x="4695825" y="4329113"/>
          <p14:tracePt t="160451" x="4732338" y="4273550"/>
          <p14:tracePt t="160467" x="4732338" y="4256088"/>
          <p14:tracePt t="160501" x="4740275" y="4173538"/>
          <p14:tracePt t="160517" x="4740275" y="4127500"/>
          <p14:tracePt t="160535" x="4740275" y="4090988"/>
          <p14:tracePt t="160551" x="4740275" y="4054475"/>
          <p14:tracePt t="160568" x="4740275" y="4000500"/>
          <p14:tracePt t="160585" x="4740275" y="3990975"/>
          <p14:tracePt t="160602" x="4713288" y="3954463"/>
          <p14:tracePt t="160619" x="4695825" y="3927475"/>
          <p14:tracePt t="160635" x="4667250" y="3898900"/>
          <p14:tracePt t="160653" x="4659313" y="3871913"/>
          <p14:tracePt t="160670" x="4640263" y="3844925"/>
          <p14:tracePt t="160703" x="4603750" y="3789363"/>
          <p14:tracePt t="160720" x="4567238" y="3752850"/>
          <p14:tracePt t="160754" x="4494213" y="3706813"/>
          <p14:tracePt t="160768" x="4484688" y="3706813"/>
          <p14:tracePt t="160786" x="4467225" y="3698875"/>
          <p14:tracePt t="160802" x="4448175" y="3679825"/>
          <p14:tracePt t="160821" x="4440238" y="3670300"/>
          <p14:tracePt t="162682" x="4484688" y="3670300"/>
          <p14:tracePt t="162698" x="4513263" y="3670300"/>
          <p14:tracePt t="162731" x="4549775" y="3670300"/>
          <p14:tracePt t="162747" x="4576763" y="3670300"/>
          <p14:tracePt t="162765" x="4603750" y="3689350"/>
          <p14:tracePt t="162783" x="4622800" y="3698875"/>
          <p14:tracePt t="162800" x="4622800" y="3706813"/>
          <p14:tracePt t="162816" x="4649788" y="3725863"/>
          <p14:tracePt t="162833" x="4686300" y="3752850"/>
          <p14:tracePt t="162849" x="4703763" y="3771900"/>
          <p14:tracePt t="162866" x="4732338" y="3798888"/>
          <p14:tracePt t="162883" x="4759325" y="3816350"/>
          <p14:tracePt t="162900" x="4768850" y="3835400"/>
          <p14:tracePt t="162918" x="4776788" y="3862388"/>
          <p14:tracePt t="162954" x="4795838" y="3927475"/>
          <p14:tracePt t="162969" x="4805363" y="3944938"/>
          <p14:tracePt t="162987" x="4805363" y="3971925"/>
          <p14:tracePt t="163003" x="4813300" y="4000500"/>
          <p14:tracePt t="163007" x="4813300" y="4017963"/>
          <p14:tracePt t="163039" x="4822825" y="4073525"/>
          <p14:tracePt t="163070" x="4822825" y="4117975"/>
          <p14:tracePt t="163086" x="4822825" y="4146550"/>
          <p14:tracePt t="163102" x="4822825" y="4173538"/>
          <p14:tracePt t="163118" x="4822825" y="4183063"/>
          <p14:tracePt t="163152" x="4795838" y="4219575"/>
          <p14:tracePt t="163183" x="4786313" y="4264025"/>
          <p14:tracePt t="163199" x="4776788" y="4283075"/>
          <p14:tracePt t="163233" x="4759325" y="4319588"/>
          <p14:tracePt t="163249" x="4749800" y="4329113"/>
          <p14:tracePt t="163298" x="4740275" y="4337050"/>
          <p14:tracePt t="163349" x="4732338" y="4346575"/>
          <p14:tracePt t="163396" x="4722813" y="4346575"/>
          <p14:tracePt t="163538" x="4713288" y="4346575"/>
          <p14:tracePt t="163573" x="4703763" y="4346575"/>
          <p14:tracePt t="163729" x="4703763" y="4337050"/>
          <p14:tracePt t="163763" x="4703763" y="4329113"/>
          <p14:tracePt t="164381" x="4703763" y="4319588"/>
          <p14:tracePt t="164397" x="4703763" y="4310063"/>
          <p14:tracePt t="164432" x="4695825" y="4300538"/>
          <p14:tracePt t="166846" x="4695825" y="4292600"/>
          <p14:tracePt t="166862" x="4695825" y="4283075"/>
          <p14:tracePt t="166878" x="4703763" y="4273550"/>
          <p14:tracePt t="166912" x="4722813" y="4256088"/>
          <p14:tracePt t="166928" x="4732338" y="4246563"/>
          <p14:tracePt t="166944" x="4732338" y="4237038"/>
          <p14:tracePt t="166961" x="4740275" y="4237038"/>
          <p14:tracePt t="167010" x="4740275" y="4227513"/>
          <p14:tracePt t="167026" x="4740275" y="4219575"/>
          <p14:tracePt t="167043" x="4749800" y="4191000"/>
          <p14:tracePt t="167059" x="4759325" y="4173538"/>
          <p14:tracePt t="167079" x="4768850" y="4164013"/>
          <p14:tracePt t="167178" x="4768850" y="4154488"/>
          <p14:tracePt t="167212" x="4768850" y="4146550"/>
          <p14:tracePt t="168332" x="4776788" y="4146550"/>
          <p14:tracePt t="168348" x="4822825" y="4146550"/>
          <p14:tracePt t="168366" x="4868863" y="4154488"/>
          <p14:tracePt t="168383" x="4924425" y="4154488"/>
          <p14:tracePt t="168401" x="4968875" y="4164013"/>
          <p14:tracePt t="168417" x="5005388" y="4173538"/>
          <p14:tracePt t="168435" x="5024438" y="4173538"/>
          <p14:tracePt t="168451" x="5041900" y="4173538"/>
          <p14:tracePt t="168467" x="5051425" y="4173538"/>
          <p14:tracePt t="168502" x="5078413" y="4173538"/>
          <p14:tracePt t="168518" x="5097463" y="4183063"/>
          <p14:tracePt t="168552" x="5151438" y="4183063"/>
          <p14:tracePt t="168568" x="5187950" y="4191000"/>
          <p14:tracePt t="168584" x="5224463" y="4191000"/>
          <p14:tracePt t="168602" x="5260975" y="4191000"/>
          <p14:tracePt t="168618" x="5307013" y="4200525"/>
          <p14:tracePt t="168637" x="5343525" y="4200525"/>
          <p14:tracePt t="168654" x="5380038" y="4200525"/>
          <p14:tracePt t="168672" x="5399088" y="4200525"/>
          <p14:tracePt t="168688" x="5453063" y="4200525"/>
          <p14:tracePt t="168721" x="5535613" y="4200525"/>
          <p14:tracePt t="168738" x="5572125" y="4200525"/>
          <p14:tracePt t="168755" x="5599113" y="4200525"/>
          <p14:tracePt t="168771" x="5618163" y="4210050"/>
          <p14:tracePt t="168835" x="5627688" y="4210050"/>
          <p14:tracePt t="169026" x="5599113" y="4210050"/>
          <p14:tracePt t="169041" x="5562600" y="4219575"/>
          <p14:tracePt t="169059" x="5526088" y="4219575"/>
          <p14:tracePt t="169075" x="5472113" y="4219575"/>
          <p14:tracePt t="169094" x="5399088" y="4219575"/>
          <p14:tracePt t="169109" x="5343525" y="4219575"/>
          <p14:tracePt t="169139" x="5216525" y="4219575"/>
          <p14:tracePt t="169171" x="5106988" y="4219575"/>
          <p14:tracePt t="169187" x="5051425" y="4219575"/>
          <p14:tracePt t="169219" x="4941888" y="4219575"/>
          <p14:tracePt t="169250" x="4887913" y="4219575"/>
          <p14:tracePt t="169283" x="4859338" y="4219575"/>
          <p14:tracePt t="169299" x="4841875" y="4219575"/>
          <p14:tracePt t="169333" x="4805363" y="4219575"/>
          <p14:tracePt t="169348" x="4795838" y="4219575"/>
          <p14:tracePt t="169364" x="4786313" y="4219575"/>
          <p14:tracePt t="169380" x="4776788" y="4219575"/>
          <p14:tracePt t="169397" x="4759325" y="4219575"/>
          <p14:tracePt t="169414" x="4749800" y="4219575"/>
          <p14:tracePt t="169446" x="4740275" y="4219575"/>
          <p14:tracePt t="169839" x="4732338" y="4219575"/>
          <p14:tracePt t="170098" x="4732338" y="4210050"/>
          <p14:tracePt t="170317" x="4740275" y="4200525"/>
          <p14:tracePt t="171529" x="4740275" y="4191000"/>
          <p14:tracePt t="171609" x="4740275" y="4183063"/>
          <p14:tracePt t="171721" x="4740275" y="4173538"/>
          <p14:tracePt t="171736" x="4749800" y="4164013"/>
          <p14:tracePt t="171970" x="4749800" y="4154488"/>
          <p14:tracePt t="173627" x="4776788" y="4154488"/>
          <p14:tracePt t="173644" x="4795838" y="4154488"/>
          <p14:tracePt t="173662" x="4813300" y="4154488"/>
          <p14:tracePt t="173678" x="4851400" y="4154488"/>
          <p14:tracePt t="173712" x="4905375" y="4154488"/>
          <p14:tracePt t="173727" x="4932363" y="4164013"/>
          <p14:tracePt t="173762" x="4978400" y="4164013"/>
          <p14:tracePt t="173779" x="5005388" y="4164013"/>
          <p14:tracePt t="173796" x="5024438" y="4164013"/>
          <p14:tracePt t="173811" x="5051425" y="4164013"/>
          <p14:tracePt t="173830" x="5087938" y="4164013"/>
          <p14:tracePt t="173847" x="5106988" y="4164013"/>
          <p14:tracePt t="173864" x="5114925" y="4164013"/>
          <p14:tracePt t="173929" x="5133975" y="4164013"/>
          <p14:tracePt t="173963" x="5160963" y="4164013"/>
          <p14:tracePt t="173986" x="5180013" y="4164013"/>
          <p14:tracePt t="174003" x="5197475" y="4154488"/>
          <p14:tracePt t="174019" x="5216525" y="4154488"/>
          <p14:tracePt t="174036" x="5224463" y="4154488"/>
          <p14:tracePt t="174069" x="5233988" y="4154488"/>
          <p14:tracePt t="174100" x="5243513" y="4154488"/>
          <p14:tracePt t="174115" x="5253038" y="4154488"/>
          <p14:tracePt t="174132" x="5260975" y="4154488"/>
          <p14:tracePt t="174148" x="5270500" y="4154488"/>
          <p14:tracePt t="174185" x="5289550" y="4154488"/>
          <p14:tracePt t="174200" x="5297488" y="4154488"/>
          <p14:tracePt t="174215" x="5307013" y="4154488"/>
          <p14:tracePt t="174251" x="5316538" y="4154488"/>
          <p14:tracePt t="174268" x="5326063" y="4154488"/>
          <p14:tracePt t="174284" x="5334000" y="4154488"/>
          <p14:tracePt t="174300" x="5362575" y="4146550"/>
          <p14:tracePt t="174379" x="5380038" y="4146550"/>
          <p14:tracePt t="174395" x="5389563" y="4146550"/>
          <p14:tracePt t="174736" x="5380038" y="4146550"/>
          <p14:tracePt t="174737" x="5362575" y="4146550"/>
          <p14:tracePt t="174750" x="5353050" y="4146550"/>
          <p14:tracePt t="174770" x="5307013" y="4146550"/>
          <p14:tracePt t="174786" x="5270500" y="4146550"/>
          <p14:tracePt t="174805" x="5224463" y="4154488"/>
          <p14:tracePt t="174839" x="5187950" y="4154488"/>
          <p14:tracePt t="174855" x="5170488" y="4154488"/>
          <p14:tracePt t="174874" x="5160963" y="4154488"/>
          <p14:tracePt t="174889" x="5151438" y="4154488"/>
          <p14:tracePt t="174908" x="5143500" y="4154488"/>
          <p14:tracePt t="174923" x="5133975" y="4154488"/>
          <p14:tracePt t="175181" x="5143500" y="4154488"/>
          <p14:tracePt t="175214" x="5151438" y="4154488"/>
          <p14:tracePt t="175231" x="5160963" y="4154488"/>
          <p14:tracePt t="175264" x="5180013" y="4154488"/>
          <p14:tracePt t="175280" x="5197475" y="4154488"/>
          <p14:tracePt t="175297" x="5207000" y="4154488"/>
          <p14:tracePt t="175313" x="5224463" y="4154488"/>
          <p14:tracePt t="175330" x="5253038" y="4154488"/>
          <p14:tracePt t="175345" x="5270500" y="4154488"/>
          <p14:tracePt t="175362" x="5289550" y="4154488"/>
          <p14:tracePt t="175377" x="5307013" y="4154488"/>
          <p14:tracePt t="175410" x="5362575" y="4154488"/>
          <p14:tracePt t="175425" x="5380038" y="4154488"/>
          <p14:tracePt t="175444" x="5408613" y="4154488"/>
          <p14:tracePt t="175459" x="5416550" y="4154488"/>
          <p14:tracePt t="175477" x="5426075" y="4154488"/>
          <p14:tracePt t="175648" x="5399088" y="4154488"/>
          <p14:tracePt t="175684" x="5343525" y="4154488"/>
          <p14:tracePt t="175700" x="5307013" y="4154488"/>
          <p14:tracePt t="175719" x="5243513" y="4154488"/>
          <p14:tracePt t="175736" x="5207000" y="4164013"/>
          <p14:tracePt t="175769" x="5151438" y="4164013"/>
          <p14:tracePt t="175805" x="5133975" y="4164013"/>
          <p14:tracePt t="175840" x="5124450" y="4164013"/>
          <p14:tracePt t="176022" x="5187950" y="4164013"/>
          <p14:tracePt t="176039" x="5243513" y="4164013"/>
          <p14:tracePt t="176060" x="5270500" y="4164013"/>
          <p14:tracePt t="176076" x="5289550" y="4164013"/>
          <p14:tracePt t="176092" x="5316538" y="4164013"/>
          <p14:tracePt t="176108" x="5334000" y="4164013"/>
          <p14:tracePt t="176125" x="5343525" y="4154488"/>
          <p14:tracePt t="178018" x="5334000" y="4154488"/>
          <p14:tracePt t="178050" x="5307013" y="4164013"/>
          <p14:tracePt t="178068" x="5280025" y="4173538"/>
          <p14:tracePt t="178084" x="5253038" y="4173538"/>
          <p14:tracePt t="178101" x="5243513" y="4173538"/>
          <p14:tracePt t="178118" x="5224463" y="4173538"/>
          <p14:tracePt t="178134" x="5216525" y="4183063"/>
          <p14:tracePt t="178150" x="5197475" y="4183063"/>
          <p14:tracePt t="178166" x="5180013" y="4183063"/>
          <p14:tracePt t="178182" x="5160963" y="4191000"/>
          <p14:tracePt t="178200" x="5143500" y="4200525"/>
          <p14:tracePt t="178216" x="5124450" y="4200525"/>
          <p14:tracePt t="178248" x="5078413" y="4210050"/>
          <p14:tracePt t="178281" x="5060950" y="4219575"/>
          <p14:tracePt t="178296" x="5051425" y="4219575"/>
          <p14:tracePt t="178361" x="5041900" y="4219575"/>
          <p14:tracePt t="178502" x="5033963" y="4219575"/>
          <p14:tracePt t="184701" x="5024438" y="4219575"/>
          <p14:tracePt t="184717" x="4968875" y="4256088"/>
          <p14:tracePt t="184734" x="4868863" y="4273550"/>
          <p14:tracePt t="184749" x="4749800" y="4300538"/>
          <p14:tracePt t="184767" x="4667250" y="4310063"/>
          <p14:tracePt t="184783" x="4540250" y="4337050"/>
          <p14:tracePt t="184801" x="4394200" y="4337050"/>
          <p14:tracePt t="184817" x="4229100" y="4365625"/>
          <p14:tracePt t="184850" x="3927475" y="4365625"/>
          <p14:tracePt t="184883" x="3544888" y="4392613"/>
          <p14:tracePt t="184900" x="3352800" y="4402138"/>
          <p14:tracePt t="184918" x="3170238" y="4402138"/>
          <p14:tracePt t="184935" x="2914650" y="4419600"/>
          <p14:tracePt t="184951" x="2759075" y="4429125"/>
          <p14:tracePt t="184967" x="2630488" y="4429125"/>
          <p14:tracePt t="184984" x="2511425" y="4429125"/>
          <p14:tracePt t="185001" x="2393950" y="4456113"/>
          <p14:tracePt t="185019" x="2211388" y="4465638"/>
          <p14:tracePt t="185037" x="2073275" y="4492625"/>
          <p14:tracePt t="185070" x="1708150" y="4519613"/>
          <p14:tracePt t="185104" x="1379538" y="4548188"/>
          <p14:tracePt t="185122" x="1270000" y="4548188"/>
          <p14:tracePt t="185140" x="1169988" y="4556125"/>
          <p14:tracePt t="185158" x="1077913" y="4565650"/>
          <p14:tracePt t="185175" x="949325" y="4592638"/>
          <p14:tracePt t="185192" x="904875" y="4602163"/>
          <p14:tracePt t="185209" x="849313" y="4621213"/>
          <p14:tracePt t="185242" x="785813" y="4657725"/>
          <p14:tracePt t="185257" x="776288" y="4675188"/>
          <p14:tracePt t="185275" x="758825" y="4684713"/>
          <p14:tracePt t="185290" x="739775" y="4702175"/>
          <p14:tracePt t="185309" x="703263" y="4730750"/>
          <p14:tracePt t="185324" x="685800" y="4738688"/>
          <p14:tracePt t="185343" x="676275" y="4748213"/>
          <p14:tracePt t="193622" x="803275" y="4821238"/>
          <p14:tracePt t="193639" x="941388" y="4848225"/>
          <p14:tracePt t="193656" x="1104900" y="4903788"/>
          <p14:tracePt t="193674" x="1279525" y="4930775"/>
          <p14:tracePt t="193691" x="1608138" y="4986338"/>
          <p14:tracePt t="193708" x="1817688" y="5040313"/>
          <p14:tracePt t="193741" x="2274888" y="5186363"/>
          <p14:tracePt t="193756" x="2484438" y="5259388"/>
          <p14:tracePt t="193788" x="2951163" y="5378450"/>
          <p14:tracePt t="193819" x="3416300" y="5461000"/>
          <p14:tracePt t="193852" x="3827463" y="5478463"/>
          <p14:tracePt t="193870" x="4037013" y="5478463"/>
          <p14:tracePt t="193903" x="4586288" y="5487988"/>
          <p14:tracePt t="193918" x="4676775" y="5507038"/>
          <p14:tracePt t="193935" x="4968875" y="5543550"/>
          <p14:tracePt t="193951" x="5143500" y="5561013"/>
          <p14:tracePt t="193969" x="5297488" y="5570538"/>
          <p14:tracePt t="193985" x="5435600" y="5570538"/>
          <p14:tracePt t="194004" x="5489575" y="5570538"/>
          <p14:tracePt t="194020" x="5508625" y="5570538"/>
          <p14:tracePt t="194037" x="5526088" y="5570538"/>
          <p14:tracePt t="194071" x="5562600" y="5524500"/>
          <p14:tracePt t="194102" x="5581650" y="5451475"/>
          <p14:tracePt t="194121" x="5591175" y="5424488"/>
          <p14:tracePt t="194138" x="5599113" y="5368925"/>
          <p14:tracePt t="194155" x="5599113" y="5341938"/>
          <p14:tracePt t="194172" x="5572125" y="5295900"/>
          <p14:tracePt t="194189" x="5518150" y="5241925"/>
          <p14:tracePt t="194206" x="5453063" y="5186363"/>
          <p14:tracePt t="194222" x="5389563" y="5132388"/>
          <p14:tracePt t="194223" x="5362575" y="5113338"/>
          <p14:tracePt t="194240" x="5297488" y="5086350"/>
          <p14:tracePt t="194274" x="5160963" y="5032375"/>
          <p14:tracePt t="194290" x="5078413" y="5003800"/>
          <p14:tracePt t="194322" x="4887913" y="4976813"/>
          <p14:tracePt t="194338" x="4813300" y="4967288"/>
          <p14:tracePt t="194357" x="4749800" y="4967288"/>
          <p14:tracePt t="194372" x="4703763" y="4967288"/>
          <p14:tracePt t="194391" x="4649788" y="4967288"/>
          <p14:tracePt t="194406" x="4594225" y="4967288"/>
          <p14:tracePt t="194424" x="4530725" y="4967288"/>
          <p14:tracePt t="194439" x="4457700" y="4976813"/>
          <p14:tracePt t="194458" x="4375150" y="5003800"/>
          <p14:tracePt t="194491" x="4211638" y="5032375"/>
          <p14:tracePt t="194507" x="4156075" y="5059363"/>
          <p14:tracePt t="194541" x="4019550" y="5113338"/>
          <p14:tracePt t="194558" x="3992563" y="5141913"/>
          <p14:tracePt t="194575" x="3963988" y="5168900"/>
          <p14:tracePt t="194592" x="3946525" y="5195888"/>
          <p14:tracePt t="194609" x="3927475" y="5232400"/>
          <p14:tracePt t="194626" x="3919538" y="5259388"/>
          <p14:tracePt t="194660" x="3910013" y="5305425"/>
          <p14:tracePt t="194675" x="3910013" y="5341938"/>
          <p14:tracePt t="194693" x="3910013" y="5378450"/>
          <p14:tracePt t="194710" x="3919538" y="5405438"/>
          <p14:tracePt t="194728" x="3937000" y="5441950"/>
          <p14:tracePt t="194744" x="3956050" y="5461000"/>
          <p14:tracePt t="194762" x="3983038" y="5487988"/>
          <p14:tracePt t="194779" x="4029075" y="5543550"/>
          <p14:tracePt t="194796" x="4073525" y="5561013"/>
          <p14:tracePt t="194796" x="4110038" y="5570538"/>
          <p14:tracePt t="194812" x="4138613" y="5580063"/>
          <p14:tracePt t="194812" x="4156075" y="5580063"/>
          <p14:tracePt t="194832" x="4219575" y="5597525"/>
          <p14:tracePt t="194848" x="4292600" y="5607050"/>
          <p14:tracePt t="194869" x="4403725" y="5624513"/>
          <p14:tracePt t="194885" x="4494213" y="5634038"/>
          <p14:tracePt t="194905" x="4576763" y="5643563"/>
          <p14:tracePt t="194921" x="4640263" y="5653088"/>
          <p14:tracePt t="194940" x="4740275" y="5653088"/>
          <p14:tracePt t="194956" x="4822825" y="5653088"/>
          <p14:tracePt t="194991" x="4968875" y="5653088"/>
          <p14:tracePt t="195007" x="5014913" y="5643563"/>
          <p14:tracePt t="195025" x="5087938" y="5616575"/>
          <p14:tracePt t="195041" x="5114925" y="5597525"/>
          <p14:tracePt t="195058" x="5124450" y="5580063"/>
          <p14:tracePt t="195077" x="5143500" y="5551488"/>
          <p14:tracePt t="195094" x="5160963" y="5507038"/>
          <p14:tracePt t="195111" x="5207000" y="5434013"/>
          <p14:tracePt t="195128" x="5224463" y="5378450"/>
          <p14:tracePt t="195161" x="5224463" y="5295900"/>
          <p14:tracePt t="195178" x="5224463" y="5241925"/>
          <p14:tracePt t="195210" x="5207000" y="5178425"/>
          <p14:tracePt t="195227" x="5170488" y="5113338"/>
          <p14:tracePt t="195244" x="5114925" y="5076825"/>
          <p14:tracePt t="195244" x="5087938" y="5049838"/>
          <p14:tracePt t="195261" x="5014913" y="5013325"/>
          <p14:tracePt t="195278" x="4978400" y="4976813"/>
          <p14:tracePt t="195295" x="4932363" y="4959350"/>
          <p14:tracePt t="195310" x="4859338" y="4930775"/>
          <p14:tracePt t="195329" x="4740275" y="4894263"/>
          <p14:tracePt t="195344" x="4695825" y="4884738"/>
          <p14:tracePt t="195362" x="4622800" y="4884738"/>
          <p14:tracePt t="195377" x="4549775" y="4876800"/>
          <p14:tracePt t="195410" x="4448175" y="4876800"/>
          <p14:tracePt t="195425" x="4394200" y="4867275"/>
          <p14:tracePt t="195441" x="4348163" y="4867275"/>
          <p14:tracePt t="195457" x="4284663" y="4867275"/>
          <p14:tracePt t="195490" x="4175125" y="4884738"/>
          <p14:tracePt t="195525" x="4073525" y="4922838"/>
          <p14:tracePt t="195540" x="4029075" y="4940300"/>
          <p14:tracePt t="195559" x="3973513" y="4967288"/>
          <p14:tracePt t="195575" x="3927475" y="4995863"/>
          <p14:tracePt t="195593" x="3910013" y="5013325"/>
          <p14:tracePt t="195609" x="3873500" y="5040313"/>
          <p14:tracePt t="195628" x="3846513" y="5068888"/>
          <p14:tracePt t="195663" x="3810000" y="5141913"/>
          <p14:tracePt t="195679" x="3800475" y="5186363"/>
          <p14:tracePt t="195713" x="3800475" y="5251450"/>
          <p14:tracePt t="195729" x="3800475" y="5287963"/>
          <p14:tracePt t="195747" x="3817938" y="5341938"/>
          <p14:tracePt t="195763" x="3836988" y="5368925"/>
          <p14:tracePt t="195781" x="3873500" y="5414963"/>
          <p14:tracePt t="195800" x="3890963" y="5441950"/>
          <p14:tracePt t="195818" x="3910013" y="5461000"/>
          <p14:tracePt t="195837" x="3956050" y="5507038"/>
          <p14:tracePt t="195856" x="3983038" y="5524500"/>
          <p14:tracePt t="195856" x="4000500" y="5551488"/>
          <p14:tracePt t="195876" x="4029075" y="5580063"/>
          <p14:tracePt t="195893" x="4092575" y="5616575"/>
          <p14:tracePt t="195911" x="4165600" y="5643563"/>
          <p14:tracePt t="195928" x="4229100" y="5661025"/>
          <p14:tracePt t="195961" x="4330700" y="5697538"/>
          <p14:tracePt t="195987" x="4448175" y="5726113"/>
          <p14:tracePt t="196018" x="4540250" y="5734050"/>
          <p14:tracePt t="196050" x="4640263" y="5753100"/>
          <p14:tracePt t="196081" x="4713288" y="5770563"/>
          <p14:tracePt t="196097" x="4768850" y="5780088"/>
          <p14:tracePt t="196132" x="4924425" y="5799138"/>
          <p14:tracePt t="196148" x="4968875" y="5789613"/>
          <p14:tracePt t="196168" x="5014913" y="5789613"/>
          <p14:tracePt t="196183" x="5078413" y="5770563"/>
          <p14:tracePt t="196201" x="5143500" y="5753100"/>
          <p14:tracePt t="196217" x="5197475" y="5726113"/>
          <p14:tracePt t="196234" x="5243513" y="5697538"/>
          <p14:tracePt t="196250" x="5260975" y="5680075"/>
          <p14:tracePt t="196266" x="5280025" y="5653088"/>
          <p14:tracePt t="196300" x="5316538" y="5616575"/>
          <p14:tracePt t="196335" x="5334000" y="5580063"/>
          <p14:tracePt t="196368" x="5343525" y="5561013"/>
          <p14:tracePt t="196477" x="5343525" y="5551488"/>
          <p14:tracePt t="196492" x="5307013" y="5561013"/>
          <p14:tracePt t="196510" x="5243513" y="5597525"/>
          <p14:tracePt t="196525" x="5233988" y="5597525"/>
          <p14:tracePt t="196544" x="5151438" y="5634038"/>
          <p14:tracePt t="196560" x="5087938" y="5653088"/>
          <p14:tracePt t="196579" x="5014913" y="5680075"/>
          <p14:tracePt t="196595" x="4951413" y="5697538"/>
          <p14:tracePt t="196613" x="4905375" y="5707063"/>
          <p14:tracePt t="196628" x="4851400" y="5707063"/>
          <p14:tracePt t="196661" x="4732338" y="5726113"/>
          <p14:tracePt t="196678" x="4676775" y="5726113"/>
          <p14:tracePt t="196694" x="4613275" y="5734050"/>
          <p14:tracePt t="196710" x="4549775" y="5734050"/>
          <p14:tracePt t="196742" x="4421188" y="5734050"/>
          <p14:tracePt t="196757" x="4348163" y="5734050"/>
          <p14:tracePt t="196776" x="4302125" y="5734050"/>
          <p14:tracePt t="196791" x="4248150" y="5734050"/>
          <p14:tracePt t="196809" x="4192588" y="5726113"/>
          <p14:tracePt t="196827" x="4156075" y="5716588"/>
          <p14:tracePt t="196860" x="4073525" y="5680075"/>
          <p14:tracePt t="196877" x="4029075" y="5670550"/>
          <p14:tracePt t="196912" x="3963988" y="5634038"/>
          <p14:tracePt t="196928" x="3946525" y="5624513"/>
          <p14:tracePt t="196945" x="3919538" y="5597525"/>
          <p14:tracePt t="196961" x="3910013" y="5580063"/>
          <p14:tracePt t="196979" x="3900488" y="5570538"/>
          <p14:tracePt t="196994" x="3890963" y="5561013"/>
          <p14:tracePt t="197043" x="3883025" y="5551488"/>
          <p14:tracePt t="197209" x="3890963" y="5551488"/>
          <p14:tracePt t="197226" x="3900488" y="5543550"/>
          <p14:tracePt t="197259" x="3910013" y="5534025"/>
          <p14:tracePt t="197307" x="3919538" y="5534025"/>
          <p14:tracePt t="197324" x="3927475" y="5524500"/>
          <p14:tracePt t="197357" x="3937000" y="5514975"/>
          <p14:tracePt t="197390" x="3956050" y="5514975"/>
          <p14:tracePt t="197517" x="3963988" y="5514975"/>
          <p14:tracePt t="197615" x="3963988" y="5507038"/>
          <p14:tracePt t="197630" x="3983038" y="5497513"/>
          <p14:tracePt t="197648" x="3992563" y="5478463"/>
          <p14:tracePt t="197665" x="4010025" y="5461000"/>
          <p14:tracePt t="197686" x="4019550" y="5451475"/>
          <p14:tracePt t="197702" x="4029075" y="5441950"/>
          <p14:tracePt t="197720" x="4029075" y="5434013"/>
          <p14:tracePt t="197753" x="4046538" y="5434013"/>
          <p14:tracePt t="197803" x="4056063" y="5434013"/>
          <p14:tracePt t="197854" x="4065588" y="5434013"/>
          <p14:tracePt t="197869" x="4073525" y="5434013"/>
          <p14:tracePt t="197887" x="4102100" y="5434013"/>
          <p14:tracePt t="197919" x="4102100" y="5441950"/>
          <p14:tracePt t="197935" x="4129088" y="5470525"/>
          <p14:tracePt t="197953" x="4129088" y="5478463"/>
          <p14:tracePt t="197969" x="4129088" y="5487988"/>
          <p14:tracePt t="198002" x="4129088" y="5507038"/>
          <p14:tracePt t="198019" x="4119563" y="5524500"/>
          <p14:tracePt t="198052" x="4073525" y="5580063"/>
          <p14:tracePt t="198068" x="4065588" y="5580063"/>
          <p14:tracePt t="198069" x="4046538" y="5588000"/>
          <p14:tracePt t="198088" x="4019550" y="5597525"/>
          <p14:tracePt t="198103" x="4010025" y="5597525"/>
          <p14:tracePt t="198139" x="4000500" y="5597525"/>
          <p14:tracePt t="198155" x="3983038" y="5588000"/>
          <p14:tracePt t="198173" x="3956050" y="5561013"/>
          <p14:tracePt t="198188" x="3927475" y="5534025"/>
          <p14:tracePt t="198220" x="3900488" y="5470525"/>
          <p14:tracePt t="198252" x="3890963" y="5434013"/>
          <p14:tracePt t="198300" x="3890963" y="5424488"/>
          <p14:tracePt t="198332" x="3910013" y="5414963"/>
          <p14:tracePt t="198347" x="3946525" y="5397500"/>
          <p14:tracePt t="198364" x="3983038" y="5387975"/>
          <p14:tracePt t="198381" x="4019550" y="5387975"/>
          <p14:tracePt t="198401" x="4083050" y="5360988"/>
          <p14:tracePt t="198416" x="4102100" y="5360988"/>
          <p14:tracePt t="198434" x="4156075" y="5360988"/>
          <p14:tracePt t="198450" x="4175125" y="5360988"/>
          <p14:tracePt t="198467" x="4192588" y="5360988"/>
          <p14:tracePt t="198499" x="4202113" y="5360988"/>
          <p14:tracePt t="198657" x="4192588" y="5360988"/>
          <p14:tracePt t="198691" x="4073525" y="5305425"/>
          <p14:tracePt t="198707" x="4019550" y="5287963"/>
          <p14:tracePt t="198725" x="3973513" y="5268913"/>
          <p14:tracePt t="198854" x="3973513" y="5259388"/>
          <p14:tracePt t="198871" x="4000500" y="5259388"/>
          <p14:tracePt t="198889" x="4046538" y="5251450"/>
          <p14:tracePt t="198924" x="4156075" y="5251450"/>
          <p14:tracePt t="198941" x="4192588" y="5251450"/>
          <p14:tracePt t="198958" x="4211638" y="5251450"/>
          <p14:tracePt t="198993" x="4219575" y="5251450"/>
          <p14:tracePt t="199283" x="4183063" y="5251450"/>
          <p14:tracePt t="199330" x="3983038" y="5251450"/>
          <p14:tracePt t="199363" x="3863975" y="5222875"/>
          <p14:tracePt t="199379" x="3817938" y="5222875"/>
          <p14:tracePt t="199397" x="3790950" y="5222875"/>
          <p14:tracePt t="199413" x="3744913" y="5214938"/>
          <p14:tracePt t="199431" x="3644900" y="5214938"/>
          <p14:tracePt t="199446" x="3598863" y="5214938"/>
          <p14:tracePt t="199463" x="3489325" y="5195888"/>
          <p14:tracePt t="199479" x="3416300" y="5195888"/>
          <p14:tracePt t="199496" x="3362325" y="5186363"/>
          <p14:tracePt t="199530" x="3352800" y="5186363"/>
          <p14:tracePt t="200736" x="3343275" y="5186363"/>
          <p14:tracePt t="200750" x="3362325" y="5186363"/>
          <p14:tracePt t="200769" x="3471863" y="5214938"/>
          <p14:tracePt t="200785" x="3562350" y="5232400"/>
          <p14:tracePt t="200804" x="3654425" y="5251450"/>
          <p14:tracePt t="200819" x="3754438" y="5287963"/>
          <p14:tracePt t="200838" x="3817938" y="5314950"/>
          <p14:tracePt t="200870" x="3983038" y="5368925"/>
          <p14:tracePt t="200885" x="4046538" y="5378450"/>
          <p14:tracePt t="200904" x="4083050" y="5387975"/>
          <p14:tracePt t="200919" x="4110038" y="5397500"/>
          <p14:tracePt t="200951" x="4156075" y="5397500"/>
          <p14:tracePt t="200969" x="4175125" y="5397500"/>
          <p14:tracePt t="200986" x="4202113" y="5397500"/>
          <p14:tracePt t="201001" x="4248150" y="5387975"/>
          <p14:tracePt t="201018" x="4311650" y="5351463"/>
          <p14:tracePt t="201034" x="4338638" y="5332413"/>
          <p14:tracePt t="201052" x="4367213" y="5314950"/>
          <p14:tracePt t="201052" x="4384675" y="5295900"/>
          <p14:tracePt t="201069" x="4411663" y="5278438"/>
          <p14:tracePt t="201085" x="4440238" y="5259388"/>
          <p14:tracePt t="201101" x="4457700" y="5241925"/>
          <p14:tracePt t="201119" x="4467225" y="5222875"/>
          <p14:tracePt t="201153" x="4476750" y="5222875"/>
          <p14:tracePt t="201448" x="4484688" y="5214938"/>
          <p14:tracePt t="201480" x="4494213" y="5214938"/>
          <p14:tracePt t="201497" x="4503738" y="5214938"/>
          <p14:tracePt t="201579" x="4530725" y="5214938"/>
          <p14:tracePt t="201596" x="4540250" y="5214938"/>
          <p14:tracePt t="201614" x="4576763" y="5214938"/>
          <p14:tracePt t="201630" x="4594225" y="5205413"/>
          <p14:tracePt t="201648" x="4622800" y="5205413"/>
          <p14:tracePt t="201665" x="4649788" y="5195888"/>
          <p14:tracePt t="201682" x="4676775" y="5178425"/>
          <p14:tracePt t="201730" x="4686300" y="5168900"/>
          <p14:tracePt t="201763" x="4695825" y="5168900"/>
          <p14:tracePt t="201780" x="4713288" y="5159375"/>
          <p14:tracePt t="201814" x="4732338" y="5159375"/>
          <p14:tracePt t="201830" x="4740275" y="5159375"/>
          <p14:tracePt t="201830" x="4749800" y="5149850"/>
          <p14:tracePt t="201849" x="4759325" y="5149850"/>
          <p14:tracePt t="201864" x="4768850" y="5149850"/>
          <p14:tracePt t="201883" x="4786313" y="5149850"/>
          <p14:tracePt t="201899" x="4813300" y="5141913"/>
          <p14:tracePt t="201932" x="4851400" y="5141913"/>
          <p14:tracePt t="201949" x="4859338" y="5132388"/>
          <p14:tracePt t="201985" x="4878388" y="5132388"/>
          <p14:tracePt t="202210" x="4887913" y="5132388"/>
          <p14:tracePt t="202227" x="4895850" y="5132388"/>
          <p14:tracePt t="202259" x="4987925" y="5159375"/>
          <p14:tracePt t="202292" x="5106988" y="5205413"/>
          <p14:tracePt t="202307" x="5170488" y="5241925"/>
          <p14:tracePt t="202342" x="5253038" y="5278438"/>
          <p14:tracePt t="202358" x="5280025" y="5287963"/>
          <p14:tracePt t="202358" x="5289550" y="5295900"/>
          <p14:tracePt t="202375" x="5326063" y="5305425"/>
          <p14:tracePt t="202392" x="5353050" y="5332413"/>
          <p14:tracePt t="202409" x="5362575" y="5351463"/>
          <p14:tracePt t="202426" x="5380038" y="5368925"/>
          <p14:tracePt t="202444" x="5408613" y="5387975"/>
          <p14:tracePt t="202461" x="5435600" y="5405438"/>
          <p14:tracePt t="202508" x="5445125" y="5424488"/>
          <p14:tracePt t="202542" x="5462588" y="5441950"/>
          <p14:tracePt t="202557" x="5472113" y="5451475"/>
          <p14:tracePt t="202590" x="5508625" y="5470525"/>
          <p14:tracePt t="202624" x="5572125" y="5487988"/>
          <p14:tracePt t="202690" x="5581650" y="5487988"/>
          <p14:tracePt t="202705" x="5591175" y="5497513"/>
          <p14:tracePt t="212219" x="5591175" y="5507038"/>
          <p14:tracePt t="212235" x="5581650" y="5507038"/>
          <p14:tracePt t="212251" x="5526088" y="5514975"/>
          <p14:tracePt t="212268" x="5435600" y="5524500"/>
          <p14:tracePt t="212286" x="5343525" y="5570538"/>
          <p14:tracePt t="212302" x="5270500" y="5588000"/>
          <p14:tracePt t="212319" x="5187950" y="5624513"/>
          <p14:tracePt t="212335" x="5133975" y="5661025"/>
          <p14:tracePt t="212352" x="5078413" y="5689600"/>
          <p14:tracePt t="212368" x="5033963" y="5716588"/>
          <p14:tracePt t="212400" x="4914900" y="5789613"/>
          <p14:tracePt t="212434" x="4776788" y="5862638"/>
          <p14:tracePt t="212451" x="4686300" y="5908675"/>
          <p14:tracePt t="212468" x="4557713" y="5991225"/>
          <p14:tracePt t="212486" x="4457700" y="6064250"/>
          <p14:tracePt t="212503" x="4348163" y="6137275"/>
          <p14:tracePt t="212520" x="4229100" y="6237288"/>
          <p14:tracePt t="212539" x="4175125" y="6283325"/>
          <p14:tracePt t="212573" x="4102100" y="6337300"/>
          <p14:tracePt t="212591" x="4056063" y="6383338"/>
          <p14:tracePt t="212607" x="4019550" y="6410325"/>
          <p14:tracePt t="212624" x="3963988" y="6446838"/>
          <p14:tracePt t="212642" x="3927475" y="6492875"/>
          <p14:tracePt t="212659" x="3900488" y="6519863"/>
          <p14:tracePt t="212676" x="3827463" y="6575425"/>
          <p14:tracePt t="212709" x="3744913" y="6619875"/>
          <p14:tracePt t="212726" x="3735388" y="6629400"/>
          <p14:tracePt t="214906" x="3727450" y="6629400"/>
          <p14:tracePt t="214923" x="3717925" y="6656388"/>
          <p14:tracePt t="214940" x="3708400" y="6665913"/>
          <p14:tracePt t="214958" x="3698875" y="6675438"/>
          <p14:tracePt t="214990" x="3681413" y="6684963"/>
          <p14:tracePt t="215023" x="3671888" y="6692900"/>
          <p14:tracePt t="215057" x="3654425" y="6692900"/>
          <p14:tracePt t="215077" x="3617913" y="6692900"/>
          <p14:tracePt t="215094" x="3525838" y="6692900"/>
          <p14:tracePt t="215112" x="3443288" y="6692900"/>
          <p14:tracePt t="215129" x="3370263" y="6692900"/>
          <p14:tracePt t="215161" x="3289300" y="6684963"/>
          <p14:tracePt t="215179" x="3243263" y="6648450"/>
          <p14:tracePt t="215213" x="3206750" y="6629400"/>
          <p14:tracePt t="215229" x="3178175" y="6619875"/>
          <p14:tracePt t="215248" x="3170238" y="6619875"/>
          <p14:tracePt t="215264" x="3141663" y="6602413"/>
          <p14:tracePt t="215281" x="3133725" y="6583363"/>
          <p14:tracePt t="215299" x="3087688" y="6538913"/>
          <p14:tracePt t="215318" x="3051175" y="6510338"/>
          <p14:tracePt t="215353" x="3014663" y="6483350"/>
          <p14:tracePt t="215371" x="3014663" y="6446838"/>
          <p14:tracePt t="215387" x="2995613" y="6419850"/>
          <p14:tracePt t="215403" x="2978150" y="6383338"/>
          <p14:tracePt t="215420" x="2968625" y="6356350"/>
          <p14:tracePt t="215437" x="2951163" y="6327775"/>
          <p14:tracePt t="215454" x="2941638" y="6300788"/>
          <p14:tracePt t="215471" x="2932113" y="6273800"/>
          <p14:tracePt t="215521" x="2914650" y="6218238"/>
          <p14:tracePt t="215537" x="2905125" y="6191250"/>
          <p14:tracePt t="215554" x="2886075" y="6145213"/>
          <p14:tracePt t="215571" x="2878138" y="6137275"/>
          <p14:tracePt t="215588" x="2868613" y="6137275"/>
          <p14:tracePt t="215985" x="2868613" y="6127750"/>
          <p14:tracePt t="216188" x="2868613" y="6137275"/>
          <p14:tracePt t="216222" x="2878138" y="6181725"/>
          <p14:tracePt t="216238" x="2886075" y="6200775"/>
          <p14:tracePt t="216272" x="2905125" y="6246813"/>
          <p14:tracePt t="216287" x="2914650" y="6264275"/>
          <p14:tracePt t="216305" x="2922588" y="6310313"/>
          <p14:tracePt t="216321" x="2941638" y="6337300"/>
          <p14:tracePt t="216341" x="2951163" y="6346825"/>
          <p14:tracePt t="216356" x="2951163" y="6373813"/>
          <p14:tracePt t="216374" x="2968625" y="6400800"/>
          <p14:tracePt t="216391" x="2995613" y="6429375"/>
          <p14:tracePt t="216409" x="3005138" y="6456363"/>
          <p14:tracePt t="216441" x="3041650" y="6483350"/>
          <p14:tracePt t="216458" x="3041650" y="6492875"/>
          <p14:tracePt t="216492" x="3060700" y="6510338"/>
          <p14:tracePt t="216492" x="3068638" y="6519863"/>
          <p14:tracePt t="216510" x="3087688" y="6519863"/>
          <p14:tracePt t="216526" x="3114675" y="6519863"/>
          <p14:tracePt t="216544" x="3124200" y="6529388"/>
          <p14:tracePt t="216544" x="3133725" y="6538913"/>
          <p14:tracePt t="216562" x="3160713" y="6546850"/>
          <p14:tracePt t="216578" x="3178175" y="6546850"/>
          <p14:tracePt t="216597" x="3187700" y="6556375"/>
          <p14:tracePt t="216632" x="3197225" y="6556375"/>
          <p14:tracePt t="216649" x="3197225" y="6565900"/>
          <p14:tracePt t="217044" x="3206750" y="6565900"/>
          <p14:tracePt t="217062" x="3214688" y="6565900"/>
          <p14:tracePt t="217078" x="3224213" y="6565900"/>
          <p14:tracePt t="217112" x="3233738" y="6565900"/>
          <p14:tracePt t="217164" x="3243263" y="6565900"/>
          <p14:tracePt t="218025" x="3260725" y="6565900"/>
          <p14:tracePt t="218040" x="3279775" y="6556375"/>
          <p14:tracePt t="218058" x="3306763" y="6556375"/>
          <p14:tracePt t="218074" x="3343275" y="6556375"/>
          <p14:tracePt t="218091" x="3362325" y="6556375"/>
          <p14:tracePt t="218107" x="3379788" y="6556375"/>
          <p14:tracePt t="218138" x="3416300" y="6565900"/>
          <p14:tracePt t="218168" x="3452813" y="6575425"/>
          <p14:tracePt t="218183" x="3479800" y="6575425"/>
          <p14:tracePt t="218201" x="3516313" y="6583363"/>
          <p14:tracePt t="218217" x="3562350" y="6583363"/>
          <p14:tracePt t="218248" x="3698875" y="6602413"/>
          <p14:tracePt t="218280" x="3781425" y="6619875"/>
          <p14:tracePt t="218298" x="3817938" y="6629400"/>
          <p14:tracePt t="218331" x="3863975" y="6629400"/>
          <p14:tracePt t="218348" x="3890963" y="6638925"/>
          <p14:tracePt t="218367" x="3900488" y="6638925"/>
          <p14:tracePt t="218383" x="3919538" y="6638925"/>
          <p14:tracePt t="218416" x="3927475" y="6638925"/>
          <p14:tracePt t="218451" x="3946525" y="6638925"/>
          <p14:tracePt t="218468" x="3956050" y="6638925"/>
          <p14:tracePt t="218500" x="3973513" y="6638925"/>
          <p14:tracePt t="218532" x="3983038" y="6638925"/>
          <p14:tracePt t="218601" x="3992563" y="6638925"/>
          <p14:tracePt t="218615" x="4000500" y="6638925"/>
          <p14:tracePt t="218632" x="4010025" y="6602413"/>
          <p14:tracePt t="218649" x="4010025" y="6565900"/>
          <p14:tracePt t="218667" x="4010025" y="6538913"/>
          <p14:tracePt t="218700" x="4019550" y="6483350"/>
          <p14:tracePt t="218716" x="4019550" y="6456363"/>
          <p14:tracePt t="218749" x="4019550" y="6400800"/>
          <p14:tracePt t="218783" x="4029075" y="6356350"/>
          <p14:tracePt t="218800" x="4029075" y="6346825"/>
          <p14:tracePt t="218818" x="4046538" y="6310313"/>
          <p14:tracePt t="218835" x="4046538" y="6291263"/>
          <p14:tracePt t="218851" x="4046538" y="6283325"/>
          <p14:tracePt t="218867" x="4046538" y="6273800"/>
          <p14:tracePt t="218884" x="4056063" y="6264275"/>
          <p14:tracePt t="218900" x="4056063" y="6254750"/>
          <p14:tracePt t="218918" x="4065588" y="6237288"/>
          <p14:tracePt t="218952" x="4083050" y="6200775"/>
          <p14:tracePt t="218970" x="4092575" y="6164263"/>
          <p14:tracePt t="219003" x="4102100" y="6118225"/>
          <p14:tracePt t="219018" x="4110038" y="6091238"/>
          <p14:tracePt t="219176" x="4110038" y="6100763"/>
          <p14:tracePt t="219192" x="4110038" y="6127750"/>
          <p14:tracePt t="219209" x="4110038" y="6145213"/>
          <p14:tracePt t="219224" x="4119563" y="6164263"/>
          <p14:tracePt t="219241" x="4119563" y="6200775"/>
          <p14:tracePt t="219256" x="4138613" y="6237288"/>
          <p14:tracePt t="219274" x="4138613" y="6264275"/>
          <p14:tracePt t="219288" x="4146550" y="6291263"/>
          <p14:tracePt t="219305" x="4146550" y="6310313"/>
          <p14:tracePt t="219321" x="4146550" y="6337300"/>
          <p14:tracePt t="219338" x="4146550" y="6364288"/>
          <p14:tracePt t="219354" x="4146550" y="6400800"/>
          <p14:tracePt t="219371" x="4146550" y="6419850"/>
          <p14:tracePt t="219385" x="4156075" y="6446838"/>
          <p14:tracePt t="219402" x="4156075" y="6465888"/>
          <p14:tracePt t="219418" x="4156075" y="6483350"/>
          <p14:tracePt t="219452" x="4156075" y="6502400"/>
          <p14:tracePt t="219467" x="4156075" y="6519863"/>
          <p14:tracePt t="219501" x="4156075" y="6529388"/>
          <p14:tracePt t="219518" x="4156075" y="6546850"/>
          <p14:tracePt t="219553" x="4156075" y="6565900"/>
          <p14:tracePt t="219569" x="4156075" y="6575425"/>
          <p14:tracePt t="219586" x="4156075" y="6583363"/>
          <p14:tracePt t="219603" x="4156075" y="6592888"/>
          <p14:tracePt t="219621" x="4146550" y="6602413"/>
          <p14:tracePt t="219699" x="4146550" y="6611938"/>
          <p14:tracePt t="219732" x="4138613" y="6619875"/>
          <p14:tracePt t="219970" x="4129088" y="6629400"/>
          <p14:tracePt t="220000" x="4119563" y="6629400"/>
          <p14:tracePt t="220035" x="4110038" y="6638925"/>
          <p14:tracePt t="222626" x="4129088" y="6638925"/>
          <p14:tracePt t="222643" x="4156075" y="6629400"/>
          <p14:tracePt t="222661" x="4211638" y="6619875"/>
          <p14:tracePt t="222676" x="4256088" y="6611938"/>
          <p14:tracePt t="222709" x="4457700" y="6583363"/>
          <p14:tracePt t="222725" x="4557713" y="6556375"/>
          <p14:tracePt t="222742" x="4659313" y="6556375"/>
          <p14:tracePt t="222758" x="4768850" y="6546850"/>
          <p14:tracePt t="222790" x="4924425" y="6529388"/>
          <p14:tracePt t="222824" x="5060950" y="6510338"/>
          <p14:tracePt t="222840" x="5124450" y="6502400"/>
          <p14:tracePt t="222859" x="5160963" y="6492875"/>
          <p14:tracePt t="222875" x="5197475" y="6483350"/>
          <p14:tracePt t="222893" x="5224463" y="6465888"/>
          <p14:tracePt t="222894" x="5243513" y="6456363"/>
          <p14:tracePt t="222909" x="5253038" y="6456363"/>
          <p14:tracePt t="222927" x="5280025" y="6446838"/>
          <p14:tracePt t="222961" x="5334000" y="6429375"/>
          <p14:tracePt t="222977" x="5353050" y="6419850"/>
          <p14:tracePt t="223012" x="5399088" y="6400800"/>
          <p14:tracePt t="223027" x="5408613" y="6400800"/>
          <p14:tracePt t="223046" x="5426075" y="6392863"/>
          <p14:tracePt t="223060" x="5435600" y="6383338"/>
          <p14:tracePt t="223078" x="5445125" y="6373813"/>
          <p14:tracePt t="223094" x="5445125" y="6364288"/>
          <p14:tracePt t="223112" x="5453063" y="6356350"/>
          <p14:tracePt t="223128" x="5462588" y="6346825"/>
          <p14:tracePt t="223161" x="5472113" y="6346825"/>
          <p14:tracePt t="223178" x="5472113" y="6337300"/>
          <p14:tracePt t="223211" x="5472113" y="6310313"/>
          <p14:tracePt t="223228" x="5472113" y="6300788"/>
          <p14:tracePt t="223261" x="5472113" y="6283325"/>
          <p14:tracePt t="223277" x="5462588" y="6283325"/>
          <p14:tracePt t="223294" x="5453063" y="6273800"/>
          <p14:tracePt t="223310" x="5435600" y="6264275"/>
          <p14:tracePt t="223328" x="5389563" y="6254750"/>
          <p14:tracePt t="223328" x="5353050" y="6254750"/>
          <p14:tracePt t="223344" x="5297488" y="6246813"/>
          <p14:tracePt t="223361" x="5233988" y="6227763"/>
          <p14:tracePt t="223378" x="5197475" y="6218238"/>
          <p14:tracePt t="223395" x="5151438" y="6218238"/>
          <p14:tracePt t="223411" x="5106988" y="6218238"/>
          <p14:tracePt t="223428" x="5078413" y="6218238"/>
          <p14:tracePt t="223461" x="5005388" y="6218238"/>
          <p14:tracePt t="223478" x="4987925" y="6218238"/>
          <p14:tracePt t="223511" x="4941888" y="6227763"/>
          <p14:tracePt t="223527" x="4914900" y="6237288"/>
          <p14:tracePt t="223545" x="4887913" y="6246813"/>
          <p14:tracePt t="223560" x="4878388" y="6254750"/>
          <p14:tracePt t="223578" x="4841875" y="6273800"/>
          <p14:tracePt t="223611" x="4822825" y="6283325"/>
          <p14:tracePt t="223628" x="4813300" y="6300788"/>
          <p14:tracePt t="223645" x="4805363" y="6310313"/>
          <p14:tracePt t="223661" x="4776788" y="6327775"/>
          <p14:tracePt t="223678" x="4759325" y="6337300"/>
          <p14:tracePt t="223712" x="4732338" y="6373813"/>
          <p14:tracePt t="223728" x="4722813" y="6383338"/>
          <p14:tracePt t="223746" x="4722813" y="6392863"/>
          <p14:tracePt t="223779" x="4713288" y="6410325"/>
          <p14:tracePt t="223794" x="4713288" y="6419850"/>
          <p14:tracePt t="223812" x="4713288" y="6437313"/>
          <p14:tracePt t="223827" x="4713288" y="6446838"/>
          <p14:tracePt t="223845" x="4713288" y="6456363"/>
          <p14:tracePt t="223861" x="4713288" y="6492875"/>
          <p14:tracePt t="223878" x="4722813" y="6502400"/>
          <p14:tracePt t="223894" x="4740275" y="6519863"/>
          <p14:tracePt t="223911" x="4749800" y="6529388"/>
          <p14:tracePt t="223928" x="4768850" y="6538913"/>
          <p14:tracePt t="223962" x="4859338" y="6556375"/>
          <p14:tracePt t="223980" x="4905375" y="6565900"/>
          <p14:tracePt t="223997" x="4951413" y="6575425"/>
          <p14:tracePt t="224015" x="4987925" y="6575425"/>
          <p14:tracePt t="224032" x="5041900" y="6583363"/>
          <p14:tracePt t="224050" x="5097463" y="6592888"/>
          <p14:tracePt t="224068" x="5160963" y="6592888"/>
          <p14:tracePt t="224101" x="5253038" y="6592888"/>
          <p14:tracePt t="224120" x="5307013" y="6592888"/>
          <p14:tracePt t="224136" x="5353050" y="6592888"/>
          <p14:tracePt t="224152" x="5399088" y="6583363"/>
          <p14:tracePt t="224169" x="5435600" y="6575425"/>
          <p14:tracePt t="224185" x="5462588" y="6565900"/>
          <p14:tracePt t="224201" x="5489575" y="6546850"/>
          <p14:tracePt t="224216" x="5499100" y="6546850"/>
          <p14:tracePt t="224232" x="5526088" y="6529388"/>
          <p14:tracePt t="224248" x="5526088" y="6519863"/>
          <p14:tracePt t="224266" x="5554663" y="6492875"/>
          <p14:tracePt t="224300" x="5562600" y="6465888"/>
          <p14:tracePt t="224315" x="5572125" y="6446838"/>
          <p14:tracePt t="224331" x="5572125" y="6419850"/>
          <p14:tracePt t="224348" x="5572125" y="6400800"/>
          <p14:tracePt t="224383" x="5572125" y="6373813"/>
          <p14:tracePt t="224399" x="5572125" y="6356350"/>
          <p14:tracePt t="224432" x="5535613" y="6319838"/>
          <p14:tracePt t="224432" x="5518150" y="6300788"/>
          <p14:tracePt t="224448" x="5489575" y="6291263"/>
          <p14:tracePt t="224465" x="5445125" y="6264275"/>
          <p14:tracePt t="224481" x="5380038" y="6237288"/>
          <p14:tracePt t="224497" x="5316538" y="6218238"/>
          <p14:tracePt t="224514" x="5253038" y="6191250"/>
          <p14:tracePt t="224531" x="5197475" y="6181725"/>
          <p14:tracePt t="224550" x="5087938" y="6181725"/>
          <p14:tracePt t="224566" x="5041900" y="6181725"/>
          <p14:tracePt t="224600" x="4960938" y="6191250"/>
          <p14:tracePt t="224617" x="4924425" y="6191250"/>
          <p14:tracePt t="224633" x="4887913" y="6191250"/>
          <p14:tracePt t="224650" x="4851400" y="6200775"/>
          <p14:tracePt t="224683" x="4786313" y="6218238"/>
          <p14:tracePt t="224698" x="4759325" y="6227763"/>
          <p14:tracePt t="224717" x="4713288" y="6237288"/>
          <p14:tracePt t="224733" x="4686300" y="6254750"/>
          <p14:tracePt t="224752" x="4667250" y="6273800"/>
          <p14:tracePt t="224767" x="4659313" y="6283325"/>
          <p14:tracePt t="224801" x="4630738" y="6300788"/>
          <p14:tracePt t="224817" x="4603750" y="6319838"/>
          <p14:tracePt t="224851" x="4594225" y="6364288"/>
          <p14:tracePt t="224885" x="4586288" y="6392863"/>
          <p14:tracePt t="224900" x="4586288" y="6429375"/>
          <p14:tracePt t="224920" x="4594225" y="6465888"/>
          <p14:tracePt t="224936" x="4603750" y="6492875"/>
          <p14:tracePt t="224955" x="4622800" y="6519863"/>
          <p14:tracePt t="224970" x="4640263" y="6529388"/>
          <p14:tracePt t="224988" x="4659313" y="6556375"/>
          <p14:tracePt t="225021" x="4713288" y="6583363"/>
          <p14:tracePt t="225037" x="4740275" y="6592888"/>
          <p14:tracePt t="225075" x="4749800" y="6602413"/>
          <p14:tracePt t="225092" x="4759325" y="6611938"/>
          <p14:tracePt t="225140" x="4768850" y="6619875"/>
          <p14:tracePt t="225155" x="4776788" y="6619875"/>
          <p14:tracePt t="226370" x="4786313" y="6619875"/>
          <p14:tracePt t="226507" x="4795838" y="6619875"/>
          <p14:tracePt t="226620" x="4805363" y="6619875"/>
          <p14:tracePt t="226762" x="4813300" y="6619875"/>
          <p14:tracePt t="226888" x="4822825" y="6619875"/>
          <p14:tracePt t="227048" x="4832350" y="6619875"/>
          <p14:tracePt t="227100" x="4841875" y="6619875"/>
          <p14:tracePt t="227116" x="4851400" y="6619875"/>
          <p14:tracePt t="227134" x="4859338" y="6611938"/>
          <p14:tracePt t="227184" x="4868863" y="6602413"/>
          <p14:tracePt t="227248" x="4878388" y="6592888"/>
          <p14:tracePt t="227281" x="4887913" y="6583363"/>
          <p14:tracePt t="227333" x="4887913" y="6575425"/>
          <p14:tracePt t="227347" x="4895850" y="6565900"/>
          <p14:tracePt t="227369" x="4905375" y="6556375"/>
          <p14:tracePt t="227384" x="4914900" y="6546850"/>
          <p14:tracePt t="227402" x="4924425" y="6538913"/>
          <p14:tracePt t="227417" x="4932363" y="6529388"/>
          <p14:tracePt t="227435" x="4941888" y="6502400"/>
          <p14:tracePt t="227500" x="4951413" y="6492875"/>
          <p14:tracePt t="227534" x="4960938" y="6483350"/>
          <p14:tracePt t="227568" x="4960938" y="6456363"/>
          <p14:tracePt t="227602" x="4960938" y="6446838"/>
          <p14:tracePt t="227617" x="4960938" y="6429375"/>
          <p14:tracePt t="227635" x="4960938" y="6419850"/>
          <p14:tracePt t="227667" x="4960938" y="6392863"/>
          <p14:tracePt t="227683" x="4960938" y="6383338"/>
          <p14:tracePt t="227700" x="4960938" y="6364288"/>
          <p14:tracePt t="227716" x="4960938" y="6356350"/>
          <p14:tracePt t="227749" x="4960938" y="6337300"/>
          <p14:tracePt t="227781" x="4951413" y="6319838"/>
          <p14:tracePt t="227798" x="4932363" y="6291263"/>
          <p14:tracePt t="227833" x="4905375" y="6283325"/>
          <p14:tracePt t="227865" x="4895850" y="6283325"/>
          <p14:tracePt t="227882" x="4859338" y="6283325"/>
          <p14:tracePt t="227901" x="4841875" y="6273800"/>
          <p14:tracePt t="227918" x="4832350" y="6273800"/>
          <p14:tracePt t="227937" x="4822825" y="6273800"/>
          <p14:tracePt t="227972" x="4786313" y="6273800"/>
          <p14:tracePt t="227987" x="4768850" y="6273800"/>
          <p14:tracePt t="228003" x="4759325" y="6273800"/>
          <p14:tracePt t="228019" x="4732338" y="6273800"/>
          <p14:tracePt t="228035" x="4722813" y="6273800"/>
          <p14:tracePt t="228051" x="4695825" y="6291263"/>
          <p14:tracePt t="228084" x="4686300" y="6300788"/>
          <p14:tracePt t="228116" x="4676775" y="6319838"/>
          <p14:tracePt t="228132" x="4667250" y="6327775"/>
          <p14:tracePt t="228164" x="4667250" y="6346825"/>
          <p14:tracePt t="228179" x="4659313" y="6346825"/>
          <p14:tracePt t="228197" x="4659313" y="6373813"/>
          <p14:tracePt t="228212" x="4649788" y="6392863"/>
          <p14:tracePt t="228230" x="4649788" y="6419850"/>
          <p14:tracePt t="228246" x="4649788" y="6437313"/>
          <p14:tracePt t="228278" x="4649788" y="6473825"/>
          <p14:tracePt t="228311" x="4649788" y="6529388"/>
          <p14:tracePt t="228361" x="4667250" y="6575425"/>
          <p14:tracePt t="228377" x="4667250" y="6583363"/>
          <p14:tracePt t="228395" x="4676775" y="6602413"/>
          <p14:tracePt t="228427" x="4686300" y="6629400"/>
          <p14:tracePt t="228443" x="4695825" y="6629400"/>
          <p14:tracePt t="228460" x="4703763" y="6638925"/>
          <p14:tracePt t="228475" x="4703763" y="6648450"/>
          <p14:tracePt t="228494" x="4713288" y="6656388"/>
          <p14:tracePt t="228560" x="4732338" y="6665913"/>
          <p14:tracePt t="228576" x="4749800" y="6665913"/>
          <p14:tracePt t="228608" x="4786313" y="6656388"/>
          <p14:tracePt t="228642" x="4813300" y="6648450"/>
          <p14:tracePt t="228658" x="4822825" y="6638925"/>
          <p14:tracePt t="228675" x="4832350" y="6638925"/>
          <p14:tracePt t="228691" x="4851400" y="6629400"/>
          <p14:tracePt t="228708" x="4859338" y="6619875"/>
          <p14:tracePt t="228725" x="4868863" y="6611938"/>
          <p14:tracePt t="228743" x="4878388" y="6602413"/>
          <p14:tracePt t="228760" x="4905375" y="6575425"/>
          <p14:tracePt t="228777" x="4924425" y="6565900"/>
          <p14:tracePt t="228811" x="4924425" y="6546850"/>
          <p14:tracePt t="228829" x="4924425" y="6529388"/>
          <p14:tracePt t="228860" x="4932363" y="6465888"/>
          <p14:tracePt t="228893" x="4941888" y="6419850"/>
          <p14:tracePt t="228908" x="4941888" y="6392863"/>
          <p14:tracePt t="228926" x="4941888" y="6364288"/>
          <p14:tracePt t="228943" x="4941888" y="6356350"/>
          <p14:tracePt t="228960" x="4941888" y="6337300"/>
          <p14:tracePt t="228977" x="4941888" y="6310313"/>
          <p14:tracePt t="228994" x="4932363" y="6283325"/>
          <p14:tracePt t="229012" x="4932363" y="6273800"/>
          <p14:tracePt t="229030" x="4924425" y="6246813"/>
          <p14:tracePt t="229047" x="4924425" y="6237288"/>
          <p14:tracePt t="229063" x="4914900" y="6227763"/>
          <p14:tracePt t="229082" x="4895850" y="6210300"/>
          <p14:tracePt t="229098" x="4887913" y="6210300"/>
          <p14:tracePt t="229115" x="4868863" y="6200775"/>
          <p14:tracePt t="229131" x="4859338" y="6191250"/>
          <p14:tracePt t="229150" x="4851400" y="6191250"/>
          <p14:tracePt t="229166" x="4841875" y="6181725"/>
          <p14:tracePt t="229199" x="4822825" y="6181725"/>
          <p14:tracePt t="229233" x="4795838" y="6181725"/>
          <p14:tracePt t="229250" x="4786313" y="6181725"/>
          <p14:tracePt t="229283" x="4749800" y="6181725"/>
          <p14:tracePt t="229299" x="4732338" y="6191250"/>
          <p14:tracePt t="229317" x="4695825" y="6218238"/>
          <p14:tracePt t="229333" x="4676775" y="6227763"/>
          <p14:tracePt t="229351" x="4667250" y="6237288"/>
          <p14:tracePt t="229367" x="4649788" y="6246813"/>
          <p14:tracePt t="229384" x="4630738" y="6264275"/>
          <p14:tracePt t="229400" x="4622800" y="6273800"/>
          <p14:tracePt t="229419" x="4622800" y="6291263"/>
          <p14:tracePt t="229452" x="4613275" y="6319838"/>
          <p14:tracePt t="229452" x="4603750" y="6319838"/>
          <p14:tracePt t="229499" x="4594225" y="6356350"/>
          <p14:tracePt t="229531" x="4594225" y="6392863"/>
          <p14:tracePt t="229548" x="4594225" y="6400800"/>
          <p14:tracePt t="229565" x="4594225" y="6410325"/>
          <p14:tracePt t="229582" x="4594225" y="6429375"/>
          <p14:tracePt t="229601" x="4594225" y="6456363"/>
          <p14:tracePt t="229635" x="4603750" y="6483350"/>
          <p14:tracePt t="229667" x="4613275" y="6492875"/>
          <p14:tracePt t="229700" x="4622800" y="6510338"/>
          <p14:tracePt t="229717" x="4630738" y="6519863"/>
          <p14:tracePt t="229750" x="4649788" y="6538913"/>
          <p14:tracePt t="229785" x="4686300" y="6565900"/>
          <p14:tracePt t="229819" x="4703763" y="6575425"/>
          <p14:tracePt t="229835" x="4722813" y="6575425"/>
          <p14:tracePt t="229851" x="4740275" y="6575425"/>
          <p14:tracePt t="229867" x="4759325" y="6575425"/>
          <p14:tracePt t="229884" x="4776788" y="6575425"/>
          <p14:tracePt t="229900" x="4786313" y="6575425"/>
          <p14:tracePt t="229921" x="4795838" y="6575425"/>
          <p14:tracePt t="229937" x="4805363" y="6565900"/>
          <p14:tracePt t="229955" x="4813300" y="6565900"/>
          <p14:tracePt t="229975" x="4822825" y="6556375"/>
          <p14:tracePt t="229993" x="4851400" y="6519863"/>
          <p14:tracePt t="230011" x="4859338" y="6510338"/>
          <p14:tracePt t="230028" x="4868863" y="6492875"/>
          <p14:tracePt t="230028" x="4878388" y="6473825"/>
          <p14:tracePt t="230060" x="4895850" y="6400800"/>
          <p14:tracePt t="230077" x="4895850" y="6383338"/>
          <p14:tracePt t="230092" x="4895850" y="6356350"/>
          <p14:tracePt t="230111" x="4895850" y="6327775"/>
          <p14:tracePt t="230128" x="4895850" y="6319838"/>
          <p14:tracePt t="230145" x="4895850" y="6300788"/>
          <p14:tracePt t="230179" x="4895850" y="6283325"/>
          <p14:tracePt t="230195" x="4895850" y="6273800"/>
          <p14:tracePt t="230214" x="4895850" y="6264275"/>
          <p14:tracePt t="230230" x="4887913" y="6254750"/>
          <p14:tracePt t="230281" x="4878388" y="6237288"/>
          <p14:tracePt t="230297" x="4868863" y="6227763"/>
          <p14:tracePt t="230331" x="4859338" y="6218238"/>
          <p14:tracePt t="230363" x="4851400" y="6218238"/>
          <p14:tracePt t="230381" x="4841875" y="6218238"/>
          <p14:tracePt t="230397" x="4822825" y="6218238"/>
          <p14:tracePt t="230433" x="4813300" y="6218238"/>
          <p14:tracePt t="230498" x="4805363" y="6227763"/>
          <p14:tracePt t="230532" x="4813300" y="6227763"/>
          <p14:tracePt t="230550" x="4841875" y="6227763"/>
          <p14:tracePt t="230568" x="4868863" y="6227763"/>
          <p14:tracePt t="230585" x="4895850" y="6210300"/>
          <p14:tracePt t="230601" x="4905375" y="6210300"/>
          <p14:tracePt t="230617" x="4932363" y="6191250"/>
          <p14:tracePt t="230651" x="5024438" y="6173788"/>
          <p14:tracePt t="230666" x="5070475" y="6173788"/>
          <p14:tracePt t="230700" x="5133975" y="6173788"/>
          <p14:tracePt t="230717" x="5143500" y="6173788"/>
          <p14:tracePt t="230753" x="5151438" y="6173788"/>
          <p14:tracePt t="230846" x="5180013" y="6173788"/>
          <p14:tracePt t="230862" x="5187950" y="6181725"/>
          <p14:tracePt t="230880" x="5216525" y="6200775"/>
          <p14:tracePt t="230896" x="5224463" y="6200775"/>
          <p14:tracePt t="230913" x="5233988" y="6210300"/>
          <p14:tracePt t="230964" x="5243513" y="6218238"/>
          <p14:tracePt t="230979" x="5270500" y="6227763"/>
          <p14:tracePt t="231013" x="5280025" y="6237288"/>
          <p14:tracePt t="231143" x="5289550" y="6246813"/>
          <p14:tracePt t="231178" x="5270500" y="6246813"/>
          <p14:tracePt t="231195" x="5260975" y="6246813"/>
          <p14:tracePt t="231212" x="5253038" y="6246813"/>
          <p14:tracePt t="231229" x="5243513" y="6246813"/>
          <p14:tracePt t="231261" x="5224463" y="6246813"/>
          <p14:tracePt t="231277" x="5207000" y="6254750"/>
          <p14:tracePt t="231311" x="5160963" y="6283325"/>
          <p14:tracePt t="231327" x="5143500" y="6300788"/>
          <p14:tracePt t="231361" x="5133975" y="6310313"/>
          <p14:tracePt t="231378" x="5124450" y="6337300"/>
          <p14:tracePt t="231397" x="5124450" y="6364288"/>
          <p14:tracePt t="231432" x="5124450" y="6392863"/>
          <p14:tracePt t="231448" x="5124450" y="6410325"/>
          <p14:tracePt t="231469" x="5124450" y="6446838"/>
          <p14:tracePt t="231484" x="5124450" y="6456363"/>
          <p14:tracePt t="231503" x="5124450" y="6510338"/>
          <p14:tracePt t="231517" x="5133975" y="6519863"/>
          <p14:tracePt t="231536" x="5143500" y="6546850"/>
          <p14:tracePt t="231571" x="5160963" y="6565900"/>
          <p14:tracePt t="231587" x="5180013" y="6565900"/>
          <p14:tracePt t="231620" x="5224463" y="6575425"/>
          <p14:tracePt t="231637" x="5253038" y="6575425"/>
          <p14:tracePt t="231652" x="5280025" y="6575425"/>
          <p14:tracePt t="231669" x="5297488" y="6575425"/>
          <p14:tracePt t="231702" x="5326063" y="6575425"/>
          <p14:tracePt t="231717" x="5353050" y="6575425"/>
          <p14:tracePt t="231752" x="5362575" y="6565900"/>
          <p14:tracePt t="231767" x="5370513" y="6546850"/>
          <p14:tracePt t="231783" x="5380038" y="6538913"/>
          <p14:tracePt t="231800" x="5389563" y="6529388"/>
          <p14:tracePt t="231817" x="5399088" y="6510338"/>
          <p14:tracePt t="231833" x="5399088" y="6502400"/>
          <p14:tracePt t="231850" x="5408613" y="6473825"/>
          <p14:tracePt t="231867" x="5408613" y="6465888"/>
          <p14:tracePt t="231900" x="5408613" y="6429375"/>
          <p14:tracePt t="231934" x="5399088" y="6400800"/>
          <p14:tracePt t="231951" x="5389563" y="6392863"/>
          <p14:tracePt t="231970" x="5380038" y="6373813"/>
          <p14:tracePt t="231986" x="5362575" y="6364288"/>
          <p14:tracePt t="232017" x="5343525" y="6346825"/>
          <p14:tracePt t="232033" x="5334000" y="6337300"/>
          <p14:tracePt t="232050" x="5326063" y="6327775"/>
          <p14:tracePt t="232071" x="5316538" y="6319838"/>
          <p14:tracePt t="232121" x="5307013" y="6310313"/>
          <p14:tracePt t="232154" x="5297488" y="6310313"/>
          <p14:tracePt t="232170" x="5289550" y="6310313"/>
          <p14:tracePt t="232186" x="5280025" y="6300788"/>
          <p14:tracePt t="232218" x="5270500" y="6300788"/>
          <p14:tracePt t="232233" x="5260975" y="6300788"/>
          <p14:tracePt t="232250" x="5243513" y="6300788"/>
          <p14:tracePt t="232283" x="5233988" y="6310313"/>
          <p14:tracePt t="232299" x="5216525" y="6319838"/>
          <p14:tracePt t="232316" x="5197475" y="6337300"/>
          <p14:tracePt t="232333" x="5180013" y="6356350"/>
          <p14:tracePt t="232349" x="5180013" y="6364288"/>
          <p14:tracePt t="232366" x="5170488" y="6383338"/>
          <p14:tracePt t="232399" x="5170488" y="6392863"/>
          <p14:tracePt t="232431" x="5160963" y="6419850"/>
          <p14:tracePt t="232467" x="5160963" y="6437313"/>
          <p14:tracePt t="232482" x="5151438" y="6456363"/>
          <p14:tracePt t="232517" x="5151438" y="6473825"/>
          <p14:tracePt t="232533" x="5151438" y="6483350"/>
          <p14:tracePt t="232550" x="5151438" y="6502400"/>
          <p14:tracePt t="232567" x="5151438" y="6519863"/>
          <p14:tracePt t="232600" x="5151438" y="6546850"/>
          <p14:tracePt t="232614" x="5151438" y="6556375"/>
          <p14:tracePt t="232634" x="5151438" y="6583363"/>
          <p14:tracePt t="232650" x="5160963" y="6602413"/>
          <p14:tracePt t="232702" x="5170488" y="6602413"/>
          <p14:tracePt t="232717" x="5180013" y="6602413"/>
          <p14:tracePt t="232735" x="5197475" y="6611938"/>
          <p14:tracePt t="232750" x="5216525" y="6611938"/>
          <p14:tracePt t="232767" x="5243513" y="6611938"/>
          <p14:tracePt t="232783" x="5253038" y="6611938"/>
          <p14:tracePt t="232801" x="5270500" y="6611938"/>
          <p14:tracePt t="232816" x="5280025" y="6611938"/>
          <p14:tracePt t="232851" x="5307013" y="6611938"/>
          <p14:tracePt t="232866" x="5316538" y="6611938"/>
          <p14:tracePt t="232900" x="5343525" y="6602413"/>
          <p14:tracePt t="232935" x="5380038" y="6565900"/>
          <p14:tracePt t="232951" x="5399088" y="6538913"/>
          <p14:tracePt t="232970" x="5399088" y="6529388"/>
          <p14:tracePt t="232985" x="5399088" y="6519863"/>
          <p14:tracePt t="233001" x="5399088" y="6502400"/>
          <p14:tracePt t="233018" x="5399088" y="6483350"/>
          <p14:tracePt t="233034" x="5399088" y="6456363"/>
          <p14:tracePt t="233050" x="5399088" y="6437313"/>
          <p14:tracePt t="233068" x="5399088" y="6383338"/>
          <p14:tracePt t="233101" x="5370513" y="6300788"/>
          <p14:tracePt t="233117" x="5362575" y="6291263"/>
          <p14:tracePt t="233150" x="5353050" y="6291263"/>
          <p14:tracePt t="233150" x="5353050" y="6283325"/>
          <p14:tracePt t="233168" x="5353050" y="6273800"/>
          <p14:tracePt t="233184" x="5334000" y="6254750"/>
          <p14:tracePt t="233202" x="5316538" y="6237288"/>
          <p14:tracePt t="233234" x="5307013" y="6227763"/>
          <p14:tracePt t="233266" x="5289550" y="6227763"/>
          <p14:tracePt t="233301" x="5270500" y="6227763"/>
          <p14:tracePt t="233317" x="5253038" y="6227763"/>
          <p14:tracePt t="233349" x="5224463" y="6227763"/>
          <p14:tracePt t="233380" x="5207000" y="6237288"/>
          <p14:tracePt t="233397" x="5180013" y="6264275"/>
          <p14:tracePt t="233428" x="5151438" y="6291263"/>
          <p14:tracePt t="233461" x="5133975" y="6337300"/>
          <p14:tracePt t="233477" x="5133975" y="6346825"/>
          <p14:tracePt t="233495" x="5133975" y="6373813"/>
          <p14:tracePt t="233511" x="5133975" y="6392863"/>
          <p14:tracePt t="233529" x="5133975" y="6419850"/>
          <p14:tracePt t="233544" x="5133975" y="6429375"/>
          <p14:tracePt t="233562" x="5133975" y="6446838"/>
          <p14:tracePt t="233578" x="5133975" y="6473825"/>
          <p14:tracePt t="233595" x="5133975" y="6483350"/>
          <p14:tracePt t="233612" x="5133975" y="6510338"/>
          <p14:tracePt t="233630" x="5151438" y="6556375"/>
          <p14:tracePt t="233646" x="5160963" y="6583363"/>
          <p14:tracePt t="233678" x="5197475" y="6629400"/>
          <p14:tracePt t="233713" x="5224463" y="6648450"/>
          <p14:tracePt t="233729" x="5243513" y="6656388"/>
          <p14:tracePt t="233745" x="5270500" y="6665913"/>
          <p14:tracePt t="233762" x="5353050" y="6675438"/>
          <p14:tracePt t="233779" x="5435600" y="6692900"/>
          <p14:tracePt t="233795" x="5499100" y="6692900"/>
          <p14:tracePt t="233812" x="5545138" y="6692900"/>
          <p14:tracePt t="233829" x="5572125" y="6692900"/>
          <p14:tracePt t="233846" x="5591175" y="6692900"/>
          <p14:tracePt t="233863" x="5608638" y="6692900"/>
          <p14:tracePt t="233879" x="5635625" y="6692900"/>
          <p14:tracePt t="233912" x="5708650" y="6656388"/>
          <p14:tracePt t="233929" x="5754688" y="6629400"/>
          <p14:tracePt t="233947" x="5800725" y="6611938"/>
          <p14:tracePt t="233964" x="5854700" y="6592888"/>
          <p14:tracePt t="233981" x="5891213" y="6556375"/>
          <p14:tracePt t="234000" x="5929313" y="6538913"/>
          <p14:tracePt t="234018" x="5929313" y="6529388"/>
          <p14:tracePt t="237586" x="5754688" y="6611938"/>
          <p14:tracePt t="237601" x="5635625" y="66754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A2ACC14-7DA1-40FA-8525-E40D077527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458200" cy="5181600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sr-Latn-RS" sz="2000" dirty="0"/>
                  <a:t>Među prethodnim veličinama važe sledeće veze:</a:t>
                </a:r>
                <a:endParaRPr lang="en-US" sz="2000" dirty="0"/>
              </a:p>
              <a:p>
                <a:pPr marL="0" indent="0" algn="ctr"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sub>
                    </m:sSub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</m:acc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</m:rad>
                      </m:den>
                    </m:f>
                  </m:oMath>
                </a14:m>
                <a:r>
                  <a:rPr lang="sr-Latn-RS" sz="20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         </m:t>
                        </m:r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</m:acc>
                      </m:sub>
                    </m:sSub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</m:acc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</m:rad>
                      </m:den>
                    </m:f>
                  </m:oMath>
                </a14:m>
                <a:endParaRPr lang="sr-Latn-RS" sz="2000" b="1" dirty="0"/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sr-Latn-RS" sz="2000" dirty="0"/>
                  <a:t>Š</a:t>
                </a:r>
                <a:r>
                  <a:rPr lang="en-US" sz="2000" dirty="0" err="1"/>
                  <a:t>irine</a:t>
                </a:r>
                <a:r>
                  <a:rPr lang="en-US" sz="2000" dirty="0"/>
                  <a:t> </a:t>
                </a:r>
                <a:r>
                  <a:rPr lang="en-US" sz="2000" dirty="0" err="1"/>
                  <a:t>ovih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distribucija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obrnuto</a:t>
                </a:r>
                <a:r>
                  <a:rPr lang="en-US" sz="2000" dirty="0"/>
                  <a:t> </a:t>
                </a:r>
                <a:r>
                  <a:rPr lang="sr-Latn-RS" sz="2000" dirty="0"/>
                  <a:t>su </a:t>
                </a:r>
                <a:r>
                  <a:rPr lang="en-US" sz="2000" dirty="0" err="1"/>
                  <a:t>proporcionalne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korenu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iz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broja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merenja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sr-Latn-RS" sz="2000" dirty="0"/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sr-Latn-RS" sz="2000" dirty="0"/>
                  <a:t>Rezultat serije od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sr-Latn-R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sr-Latn-RS" sz="20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sr-Latn-RS" sz="2000" dirty="0"/>
                  <a:t> merenja dat je u formi:</a:t>
                </a:r>
                <a:r>
                  <a:rPr lang="sr-Latn-RS" sz="20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  <m:r>
                      <a:rPr lang="sr-Latn-RS" sz="2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sub>
                    </m:sSub>
                  </m:oMath>
                </a14:m>
                <a:endParaRPr lang="sr-Latn-RS" sz="2000" dirty="0">
                  <a:solidFill>
                    <a:srgbClr val="0070C0"/>
                  </a:solidFill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r-Latn-R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sub>
                    </m:sSub>
                    <m:r>
                      <a:rPr lang="sr-Latn-RS" sz="2000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sr-Latn-RS" sz="2000" dirty="0"/>
                  <a:t>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standardna greška srednje vrednosti</a:t>
                </a:r>
                <a:r>
                  <a:rPr lang="sr-Latn-RS" sz="2000" dirty="0"/>
                  <a:t>, interval oko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r-Latn-R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sr-Latn-RS" sz="2000" dirty="0"/>
                  <a:t> u kom se nalazi 68% svih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sr-Latn-RS" sz="2000" dirty="0"/>
                  <a:t>, to je slučajna greška konačnog rezultata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endParaRPr lang="sr-Latn-RS" sz="2000" dirty="0">
                  <a:solidFill>
                    <a:srgbClr val="0070C0"/>
                  </a:solidFill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sr-Latn-RS" sz="2000" dirty="0"/>
                  <a:t>Relativna greška srednje standardne devijacije: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sr-Latn-RS" sz="200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</m:acc>
                          </m:sub>
                        </m:sSub>
                      </m:num>
                      <m:den>
                        <m:acc>
                          <m:accPr>
                            <m:chr m:val="̅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den>
                    </m:f>
                    <m:r>
                      <a:rPr lang="sr-Latn-R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endParaRPr lang="en-US" sz="2000" dirty="0"/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sr-Latn-RS" sz="2000" dirty="0"/>
                  <a:t>Za </a:t>
                </a:r>
                <a14:m>
                  <m:oMath xmlns:m="http://schemas.openxmlformats.org/officeDocument/2006/math">
                    <m:r>
                      <a:rPr lang="sr-Latn-RS" sz="20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sr-Latn-RS" sz="2000" dirty="0"/>
                  <a:t>=100,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sr-Latn-RS" sz="200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</m:acc>
                          </m:sub>
                        </m:sSub>
                      </m:num>
                      <m:den>
                        <m:acc>
                          <m:accPr>
                            <m:chr m:val="̅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den>
                    </m:f>
                  </m:oMath>
                </a14:m>
                <a:r>
                  <a:rPr lang="sr-Latn-RS" sz="2000" dirty="0"/>
                  <a:t> ≈7%, najviše dve sigurne cifre u standardnoj greš</a:t>
                </a:r>
                <a:r>
                  <a:rPr lang="en-US" sz="2000" dirty="0"/>
                  <a:t>c</a:t>
                </a:r>
                <a:r>
                  <a:rPr lang="sr-Latn-RS" sz="2000" dirty="0"/>
                  <a:t>i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sr-Latn-RS" sz="2000" dirty="0"/>
                  <a:t>U najčešćem slučaju od nekoliko desetina merenja u standardnoj greš</a:t>
                </a:r>
                <a:r>
                  <a:rPr lang="en-US" sz="2000" dirty="0"/>
                  <a:t>c</a:t>
                </a:r>
                <a:r>
                  <a:rPr lang="sr-Latn-RS" sz="2000" dirty="0"/>
                  <a:t>i zadržava se samo jedna cifra</a:t>
                </a:r>
                <a:endParaRPr lang="en-US" sz="2000" dirty="0"/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A2ACC14-7DA1-40FA-8525-E40D077527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458200" cy="5181600"/>
              </a:xfrm>
              <a:blipFill>
                <a:blip r:embed="rId5"/>
                <a:stretch>
                  <a:fillRect l="-648" t="-706" r="-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33711-B133-40CE-A199-37686DC0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E3822D-2676-4DC8-86AC-051282B7E708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83E0BF-3D09-477B-B71D-DC3A06F7988B}"/>
              </a:ext>
            </a:extLst>
          </p:cNvPr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Ponovljeni setovi merenja</a:t>
            </a:r>
            <a:br>
              <a:rPr lang="sr-Latn-RS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sr-Latn-RS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Direktno merena veličina, merenje dovoljne osetljivosti</a:t>
            </a:r>
            <a:endParaRPr lang="en-US" sz="24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F5AB3277-C793-45A4-A854-DF7B0A4FA3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368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397"/>
    </mc:Choice>
    <mc:Fallback xmlns="">
      <p:transition spd="slow" advTm="246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7" grpId="0" build="p"/>
    </p:bldLst>
  </p:timing>
  <p:extLst>
    <p:ext uri="{3A86A75C-4F4B-4683-9AE1-C65F6400EC91}">
      <p14:laserTraceLst xmlns:p14="http://schemas.microsoft.com/office/powerpoint/2010/main">
        <p14:tracePtLst>
          <p14:tracePt t="42100" x="693738" y="1808163"/>
          <p14:tracePt t="42128" x="876300" y="1871663"/>
          <p14:tracePt t="42140" x="912813" y="1881188"/>
          <p14:tracePt t="42156" x="1022350" y="1917700"/>
          <p14:tracePt t="42171" x="1068388" y="1927225"/>
          <p14:tracePt t="42171" x="1123950" y="1935163"/>
          <p14:tracePt t="42186" x="1169988" y="1954213"/>
          <p14:tracePt t="42200" x="1260475" y="1973263"/>
          <p14:tracePt t="42215" x="1379538" y="2000250"/>
          <p14:tracePt t="42231" x="1452563" y="2017713"/>
          <p14:tracePt t="42254" x="1571625" y="2027238"/>
          <p14:tracePt t="42268" x="1644650" y="2046288"/>
          <p14:tracePt t="42283" x="1708150" y="2054225"/>
          <p14:tracePt t="42297" x="1744663" y="2082800"/>
          <p14:tracePt t="42311" x="1827213" y="2100263"/>
          <p14:tracePt t="42325" x="1900238" y="2119313"/>
          <p14:tracePt t="42340" x="1927225" y="2127250"/>
          <p14:tracePt t="42354" x="1954213" y="2136775"/>
          <p14:tracePt t="42369" x="1982788" y="2155825"/>
          <p14:tracePt t="42384" x="2027238" y="2173288"/>
          <p14:tracePt t="42409" x="2073275" y="2209800"/>
          <p14:tracePt t="42422" x="2119313" y="2228850"/>
          <p14:tracePt t="42437" x="2155825" y="2236788"/>
          <p14:tracePt t="42453" x="2201863" y="2246313"/>
          <p14:tracePt t="42468" x="2265363" y="2265363"/>
          <p14:tracePt t="42487" x="2357438" y="2301875"/>
          <p14:tracePt t="42518" x="2593975" y="2338388"/>
          <p14:tracePt t="42531" x="2713038" y="2338388"/>
          <p14:tracePt t="42545" x="2832100" y="2338388"/>
          <p14:tracePt t="42559" x="2886075" y="2338388"/>
          <p14:tracePt t="42573" x="2987675" y="2338388"/>
          <p14:tracePt t="42602" x="3124200" y="2338388"/>
          <p14:tracePt t="42630" x="3289300" y="2292350"/>
          <p14:tracePt t="42658" x="3443288" y="2219325"/>
          <p14:tracePt t="42672" x="3471863" y="2192338"/>
          <p14:tracePt t="42688" x="3516313" y="2155825"/>
          <p14:tracePt t="42702" x="3544888" y="2119313"/>
          <p14:tracePt t="42720" x="3552825" y="2090738"/>
          <p14:tracePt t="42735" x="3562350" y="2063750"/>
          <p14:tracePt t="42749" x="3562350" y="2054225"/>
          <p14:tracePt t="42749" x="3562350" y="2046288"/>
          <p14:tracePt t="42814" x="3562350" y="2036763"/>
          <p14:tracePt t="42841" x="3552825" y="2036763"/>
          <p14:tracePt t="42854" x="3535363" y="2036763"/>
          <p14:tracePt t="42868" x="3508375" y="2054225"/>
          <p14:tracePt t="42882" x="3489325" y="2073275"/>
          <p14:tracePt t="42910" x="3452813" y="2109788"/>
          <p14:tracePt t="42940" x="3435350" y="2146300"/>
          <p14:tracePt t="42954" x="3425825" y="2173288"/>
          <p14:tracePt t="42969" x="3416300" y="2219325"/>
          <p14:tracePt t="42981" x="3406775" y="2246313"/>
          <p14:tracePt t="42995" x="3398838" y="2282825"/>
          <p14:tracePt t="43010" x="3362325" y="2319338"/>
          <p14:tracePt t="43022" x="3362325" y="2346325"/>
          <p14:tracePt t="43041" x="3352800" y="2382838"/>
          <p14:tracePt t="43041" x="3352800" y="2401888"/>
          <p14:tracePt t="43068" x="3343275" y="2455863"/>
          <p14:tracePt t="43097" x="3343275" y="2538413"/>
          <p14:tracePt t="43110" x="3343275" y="2574925"/>
          <p14:tracePt t="43124" x="3362325" y="2601913"/>
          <p14:tracePt t="43137" x="3370263" y="2647950"/>
          <p14:tracePt t="43152" x="3379788" y="2647950"/>
          <p14:tracePt t="43166" x="3416300" y="2703513"/>
          <p14:tracePt t="43187" x="3435350" y="2730500"/>
          <p14:tracePt t="43201" x="3452813" y="2747963"/>
          <p14:tracePt t="43229" x="3462338" y="2757488"/>
          <p14:tracePt t="43241" x="3508375" y="2767013"/>
          <p14:tracePt t="43270" x="3552825" y="2767013"/>
          <p14:tracePt t="43299" x="3617913" y="2767013"/>
          <p14:tracePt t="43312" x="3635375" y="2767013"/>
          <p14:tracePt t="43326" x="3654425" y="2767013"/>
          <p14:tracePt t="43338" x="3681413" y="2757488"/>
          <p14:tracePt t="43354" x="3708400" y="2730500"/>
          <p14:tracePt t="43368" x="3717925" y="2720975"/>
          <p14:tracePt t="43384" x="3754438" y="2684463"/>
          <p14:tracePt t="43398" x="3781425" y="2647950"/>
          <p14:tracePt t="43420" x="3800475" y="2557463"/>
          <p14:tracePt t="43434" x="3810000" y="2484438"/>
          <p14:tracePt t="43449" x="3810000" y="2465388"/>
          <p14:tracePt t="43463" x="3810000" y="2447925"/>
          <p14:tracePt t="43489" x="3810000" y="2355850"/>
          <p14:tracePt t="43516" x="3800475" y="2255838"/>
          <p14:tracePt t="43529" x="3773488" y="2200275"/>
          <p14:tracePt t="43543" x="3763963" y="2200275"/>
          <p14:tracePt t="43555" x="3754438" y="2192338"/>
          <p14:tracePt t="43571" x="3727450" y="2155825"/>
          <p14:tracePt t="43600" x="3698875" y="2127250"/>
          <p14:tracePt t="43633" x="3644900" y="2119313"/>
          <p14:tracePt t="43652" x="3617913" y="2119313"/>
          <p14:tracePt t="43670" x="3581400" y="2119313"/>
          <p14:tracePt t="43683" x="3562350" y="2119313"/>
          <p14:tracePt t="43699" x="3525838" y="2136775"/>
          <p14:tracePt t="43712" x="3508375" y="2146300"/>
          <p14:tracePt t="43739" x="3443288" y="2200275"/>
          <p14:tracePt t="43767" x="3406775" y="2265363"/>
          <p14:tracePt t="43781" x="3389313" y="2319338"/>
          <p14:tracePt t="43797" x="3389313" y="2338388"/>
          <p14:tracePt t="43797" x="3379788" y="2365375"/>
          <p14:tracePt t="43810" x="3379788" y="2382838"/>
          <p14:tracePt t="43825" x="3379788" y="2438400"/>
          <p14:tracePt t="43839" x="3379788" y="2465388"/>
          <p14:tracePt t="43852" x="3379788" y="2511425"/>
          <p14:tracePt t="43870" x="3379788" y="2528888"/>
          <p14:tracePt t="43886" x="3398838" y="2557463"/>
          <p14:tracePt t="43903" x="3425825" y="2584450"/>
          <p14:tracePt t="43917" x="3443288" y="2601913"/>
          <p14:tracePt t="43932" x="3462338" y="2611438"/>
          <p14:tracePt t="43944" x="3471863" y="2620963"/>
          <p14:tracePt t="43985" x="3489325" y="2630488"/>
          <p14:tracePt t="43998" x="3516313" y="2630488"/>
          <p14:tracePt t="44014" x="3552825" y="2630488"/>
          <p14:tracePt t="44026" x="3571875" y="2630488"/>
          <p14:tracePt t="44047" x="3625850" y="2630488"/>
          <p14:tracePt t="44060" x="3662363" y="2630488"/>
          <p14:tracePt t="44074" x="3671888" y="2630488"/>
          <p14:tracePt t="44102" x="3708400" y="2630488"/>
          <p14:tracePt t="44119" x="3754438" y="2601913"/>
          <p14:tracePt t="44134" x="3773488" y="2574925"/>
          <p14:tracePt t="44148" x="3790950" y="2538413"/>
          <p14:tracePt t="44170" x="3817938" y="2465388"/>
          <p14:tracePt t="44184" x="3827463" y="2419350"/>
          <p14:tracePt t="44197" x="3827463" y="2401888"/>
          <p14:tracePt t="44212" x="3836988" y="2365375"/>
          <p14:tracePt t="44238" x="3836988" y="2301875"/>
          <p14:tracePt t="44266" x="3836988" y="2292350"/>
          <p14:tracePt t="44279" x="3817938" y="2228850"/>
          <p14:tracePt t="44293" x="3817938" y="2219325"/>
          <p14:tracePt t="44305" x="3810000" y="2192338"/>
          <p14:tracePt t="44320" x="3781425" y="2173288"/>
          <p14:tracePt t="44333" x="3773488" y="2163763"/>
          <p14:tracePt t="44353" x="3754438" y="2146300"/>
          <p14:tracePt t="44368" x="3717925" y="2127250"/>
          <p14:tracePt t="44383" x="3690938" y="2127250"/>
          <p14:tracePt t="44409" x="3671888" y="2127250"/>
          <p14:tracePt t="44437" x="3635375" y="2127250"/>
          <p14:tracePt t="44451" x="3617913" y="2127250"/>
          <p14:tracePt t="44466" x="3598863" y="2127250"/>
          <p14:tracePt t="44479" x="3581400" y="2127250"/>
          <p14:tracePt t="44493" x="3544888" y="2146300"/>
          <p14:tracePt t="44519" x="3508375" y="2173288"/>
          <p14:tracePt t="44547" x="3462338" y="2200275"/>
          <p14:tracePt t="44587" x="3406775" y="2265363"/>
          <p14:tracePt t="44602" x="3398838" y="2282825"/>
          <p14:tracePt t="44631" x="3379788" y="2328863"/>
          <p14:tracePt t="44658" x="3370263" y="2365375"/>
          <p14:tracePt t="44688" x="3362325" y="2401888"/>
          <p14:tracePt t="44717" x="3362325" y="2438400"/>
          <p14:tracePt t="44744" x="3362325" y="2465388"/>
          <p14:tracePt t="44771" x="3370263" y="2492375"/>
          <p14:tracePt t="44801" x="3389313" y="2547938"/>
          <p14:tracePt t="44818" x="3398838" y="2557463"/>
          <p14:tracePt t="44837" x="3406775" y="2574925"/>
          <p14:tracePt t="44878" x="3435350" y="2611438"/>
          <p14:tracePt t="44906" x="3462338" y="2630488"/>
          <p14:tracePt t="44921" x="3489325" y="2630488"/>
          <p14:tracePt t="44936" x="3508375" y="2638425"/>
          <p14:tracePt t="44950" x="3516313" y="2638425"/>
          <p14:tracePt t="44964" x="3544888" y="2638425"/>
          <p14:tracePt t="44977" x="3581400" y="2647950"/>
          <p14:tracePt t="44993" x="3608388" y="2647950"/>
          <p14:tracePt t="45008" x="3625850" y="2647950"/>
          <p14:tracePt t="45024" x="3654425" y="2647950"/>
          <p14:tracePt t="45038" x="3681413" y="2647950"/>
          <p14:tracePt t="45054" x="3717925" y="2647950"/>
          <p14:tracePt t="45069" x="3754438" y="2647950"/>
          <p14:tracePt t="45082" x="3763963" y="2647950"/>
          <p14:tracePt t="45110" x="3790950" y="2630488"/>
          <p14:tracePt t="45136" x="3836988" y="2593975"/>
          <p14:tracePt t="45150" x="3863975" y="2574925"/>
          <p14:tracePt t="45189" x="3919538" y="2455863"/>
          <p14:tracePt t="45217" x="3927475" y="2411413"/>
          <p14:tracePt t="45229" x="3927475" y="2382838"/>
          <p14:tracePt t="45250" x="3927475" y="2338388"/>
          <p14:tracePt t="45268" x="3927475" y="2282825"/>
          <p14:tracePt t="45298" x="3910013" y="2236788"/>
          <p14:tracePt t="45299" x="3900488" y="2219325"/>
          <p14:tracePt t="45325" x="3883025" y="2192338"/>
          <p14:tracePt t="45338" x="3873500" y="2182813"/>
          <p14:tracePt t="45351" x="3846513" y="2155825"/>
          <p14:tracePt t="45364" x="3827463" y="2136775"/>
          <p14:tracePt t="45380" x="3817938" y="2119313"/>
          <p14:tracePt t="45405" x="3790950" y="2109788"/>
          <p14:tracePt t="45419" x="3763963" y="2109788"/>
          <p14:tracePt t="45435" x="3744913" y="2109788"/>
          <p14:tracePt t="45449" x="3735388" y="2109788"/>
          <p14:tracePt t="45464" x="3708400" y="2109788"/>
          <p14:tracePt t="45482" x="3681413" y="2109788"/>
          <p14:tracePt t="45504" x="3654425" y="2109788"/>
          <p14:tracePt t="45519" x="3617913" y="2136775"/>
          <p14:tracePt t="45545" x="3552825" y="2173288"/>
          <p14:tracePt t="45559" x="3525838" y="2192338"/>
          <p14:tracePt t="45574" x="3516313" y="2200275"/>
          <p14:tracePt t="45589" x="3508375" y="2209800"/>
          <p14:tracePt t="45589" x="3498850" y="2219325"/>
          <p14:tracePt t="45604" x="3489325" y="2228850"/>
          <p14:tracePt t="45619" x="3471863" y="2265363"/>
          <p14:tracePt t="45634" x="3471863" y="2282825"/>
          <p14:tracePt t="45648" x="3462338" y="2292350"/>
          <p14:tracePt t="45662" x="3462338" y="2301875"/>
          <p14:tracePt t="45688" x="3452813" y="2346325"/>
          <p14:tracePt t="45716" x="3452813" y="2401888"/>
          <p14:tracePt t="45735" x="3443288" y="2428875"/>
          <p14:tracePt t="45753" x="3443288" y="2465388"/>
          <p14:tracePt t="45781" x="3443288" y="2520950"/>
          <p14:tracePt t="45793" x="3452813" y="2538413"/>
          <p14:tracePt t="45808" x="3452813" y="2547938"/>
          <p14:tracePt t="45821" x="3462338" y="2557463"/>
          <p14:tracePt t="45835" x="3471863" y="2584450"/>
          <p14:tracePt t="45850" x="3479800" y="2593975"/>
          <p14:tracePt t="45864" x="3489325" y="2601913"/>
          <p14:tracePt t="45891" x="3489325" y="2611438"/>
          <p14:tracePt t="45918" x="3498850" y="2620963"/>
          <p14:tracePt t="49705" x="3508375" y="2620963"/>
          <p14:tracePt t="49735" x="3535363" y="2647950"/>
          <p14:tracePt t="49750" x="3608388" y="2684463"/>
          <p14:tracePt t="49770" x="3698875" y="2711450"/>
          <p14:tracePt t="49784" x="3744913" y="2720975"/>
          <p14:tracePt t="49799" x="3817938" y="2747963"/>
          <p14:tracePt t="49812" x="3863975" y="2747963"/>
          <p14:tracePt t="49839" x="4000500" y="2767013"/>
          <p14:tracePt t="49868" x="4102100" y="2767013"/>
          <p14:tracePt t="49896" x="4175125" y="2767013"/>
          <p14:tracePt t="49910" x="4219575" y="2767013"/>
          <p14:tracePt t="49925" x="4248150" y="2767013"/>
          <p14:tracePt t="49939" x="4284663" y="2757488"/>
          <p14:tracePt t="49954" x="4292600" y="2747963"/>
          <p14:tracePt t="49969" x="4330700" y="2730500"/>
          <p14:tracePt t="49984" x="4357688" y="2711450"/>
          <p14:tracePt t="50011" x="4394200" y="2684463"/>
          <p14:tracePt t="50031" x="4421188" y="2657475"/>
          <p14:tracePt t="50045" x="4430713" y="2638425"/>
          <p14:tracePt t="50064" x="4448175" y="2611438"/>
          <p14:tracePt t="50086" x="4457700" y="2601913"/>
          <p14:tracePt t="50102" x="4467225" y="2565400"/>
          <p14:tracePt t="50116" x="4476750" y="2528888"/>
          <p14:tracePt t="50130" x="4484688" y="2492375"/>
          <p14:tracePt t="50143" x="4494213" y="2465388"/>
          <p14:tracePt t="50157" x="4494213" y="2447925"/>
          <p14:tracePt t="50157" x="4503738" y="2428875"/>
          <p14:tracePt t="50170" x="4503738" y="2411413"/>
          <p14:tracePt t="50185" x="4503738" y="2374900"/>
          <p14:tracePt t="50199" x="4503738" y="2365375"/>
          <p14:tracePt t="50225" x="4503738" y="2292350"/>
          <p14:tracePt t="50237" x="4503738" y="2273300"/>
          <p14:tracePt t="50253" x="4494213" y="2255838"/>
          <p14:tracePt t="50266" x="4484688" y="2228850"/>
          <p14:tracePt t="50281" x="4476750" y="2209800"/>
          <p14:tracePt t="50293" x="4467225" y="2182813"/>
          <p14:tracePt t="50322" x="4440238" y="2127250"/>
          <p14:tracePt t="50336" x="4430713" y="2100263"/>
          <p14:tracePt t="50351" x="4411663" y="2082800"/>
          <p14:tracePt t="50364" x="4403725" y="2073275"/>
          <p14:tracePt t="50392" x="4394200" y="2046288"/>
          <p14:tracePt t="50405" x="4375150" y="2027238"/>
          <p14:tracePt t="50420" x="4357688" y="2009775"/>
          <p14:tracePt t="50434" x="4348163" y="2009775"/>
          <p14:tracePt t="50450" x="4338638" y="2000250"/>
          <p14:tracePt t="50477" x="4302125" y="1981200"/>
          <p14:tracePt t="50490" x="4275138" y="1973263"/>
          <p14:tracePt t="50507" x="4248150" y="1963738"/>
          <p14:tracePt t="50507" x="4238625" y="1963738"/>
          <p14:tracePt t="50538" x="4229100" y="1963738"/>
          <p14:tracePt t="50568" x="4202113" y="1963738"/>
          <p14:tracePt t="50596" x="4129088" y="2009775"/>
          <p14:tracePt t="50608" x="4092575" y="2036763"/>
          <p14:tracePt t="50623" x="4083050" y="2046288"/>
          <p14:tracePt t="50651" x="4056063" y="2082800"/>
          <p14:tracePt t="50679" x="4046538" y="2127250"/>
          <p14:tracePt t="50705" x="4037013" y="2182813"/>
          <p14:tracePt t="50720" x="4037013" y="2200275"/>
          <p14:tracePt t="50733" x="4037013" y="2209800"/>
          <p14:tracePt t="50760" x="4037013" y="2246313"/>
          <p14:tracePt t="50787" x="4056063" y="2282825"/>
          <p14:tracePt t="50803" x="4065588" y="2309813"/>
          <p14:tracePt t="50817" x="4083050" y="2338388"/>
          <p14:tracePt t="50829" x="4092575" y="2346325"/>
          <p14:tracePt t="50868" x="4129088" y="2392363"/>
          <p14:tracePt t="50895" x="4156075" y="2392363"/>
          <p14:tracePt t="50909" x="4175125" y="2392363"/>
          <p14:tracePt t="50923" x="4211638" y="2392363"/>
          <p14:tracePt t="50936" x="4229100" y="2401888"/>
          <p14:tracePt t="50951" x="4265613" y="2411413"/>
          <p14:tracePt t="50965" x="4284663" y="2411413"/>
          <p14:tracePt t="50981" x="4311650" y="2411413"/>
          <p14:tracePt t="51008" x="4338638" y="2411413"/>
          <p14:tracePt t="51031" x="4367213" y="2411413"/>
          <p14:tracePt t="51045" x="4375150" y="2411413"/>
          <p14:tracePt t="51060" x="4394200" y="2392363"/>
          <p14:tracePt t="51072" x="4411663" y="2374900"/>
          <p14:tracePt t="51091" x="4430713" y="2355850"/>
          <p14:tracePt t="51118" x="4448175" y="2328863"/>
          <p14:tracePt t="51146" x="4457700" y="2282825"/>
          <p14:tracePt t="51160" x="4457700" y="2255838"/>
          <p14:tracePt t="51175" x="4457700" y="2228850"/>
          <p14:tracePt t="51188" x="4457700" y="2200275"/>
          <p14:tracePt t="51205" x="4457700" y="2182813"/>
          <p14:tracePt t="51219" x="4457700" y="2163763"/>
          <p14:tracePt t="51234" x="4448175" y="2136775"/>
          <p14:tracePt t="51250" x="4440238" y="2119313"/>
          <p14:tracePt t="51271" x="4440238" y="2109788"/>
          <p14:tracePt t="51285" x="4430713" y="2090738"/>
          <p14:tracePt t="51300" x="4421188" y="2082800"/>
          <p14:tracePt t="51313" x="4411663" y="2073275"/>
          <p14:tracePt t="51340" x="4403725" y="2063750"/>
          <p14:tracePt t="51353" x="4394200" y="2054225"/>
          <p14:tracePt t="51380" x="4375150" y="2046288"/>
          <p14:tracePt t="51407" x="4338638" y="2036763"/>
          <p14:tracePt t="51420" x="4321175" y="2036763"/>
          <p14:tracePt t="51434" x="4311650" y="2036763"/>
          <p14:tracePt t="51435" x="4302125" y="2036763"/>
          <p14:tracePt t="51448" x="4284663" y="2036763"/>
          <p14:tracePt t="51463" x="4256088" y="2036763"/>
          <p14:tracePt t="51490" x="4211638" y="2036763"/>
          <p14:tracePt t="51505" x="4192588" y="2046288"/>
          <p14:tracePt t="51521" x="4165600" y="2046288"/>
          <p14:tracePt t="51536" x="4146550" y="2046288"/>
          <p14:tracePt t="51551" x="4138613" y="2046288"/>
          <p14:tracePt t="51565" x="4119563" y="2054225"/>
          <p14:tracePt t="51581" x="4092575" y="2063750"/>
          <p14:tracePt t="51593" x="4083050" y="2063750"/>
          <p14:tracePt t="51608" x="4056063" y="2082800"/>
          <p14:tracePt t="51621" x="4046538" y="2090738"/>
          <p14:tracePt t="51650" x="4037013" y="2119313"/>
          <p14:tracePt t="51676" x="4029075" y="2146300"/>
          <p14:tracePt t="51691" x="4019550" y="2163763"/>
          <p14:tracePt t="51691" x="4019550" y="2182813"/>
          <p14:tracePt t="51707" x="4019550" y="2200275"/>
          <p14:tracePt t="51721" x="4019550" y="2209800"/>
          <p14:tracePt t="51736" x="4019550" y="2228850"/>
          <p14:tracePt t="51750" x="4019550" y="2246313"/>
          <p14:tracePt t="51770" x="4019550" y="2265363"/>
          <p14:tracePt t="51784" x="4019550" y="2273300"/>
          <p14:tracePt t="52656" x="4019550" y="2301875"/>
          <p14:tracePt t="52669" x="4019550" y="2309813"/>
          <p14:tracePt t="52685" x="4029075" y="2328863"/>
          <p14:tracePt t="52698" x="4029075" y="2355850"/>
          <p14:tracePt t="52713" x="4037013" y="2382838"/>
          <p14:tracePt t="52740" x="4046538" y="2419350"/>
          <p14:tracePt t="52768" x="4056063" y="2492375"/>
          <p14:tracePt t="52794" x="4083050" y="2574925"/>
          <p14:tracePt t="52808" x="4083050" y="2584450"/>
          <p14:tracePt t="52809" x="4083050" y="2611438"/>
          <p14:tracePt t="52823" x="4092575" y="2630488"/>
          <p14:tracePt t="52842" x="4102100" y="2674938"/>
          <p14:tracePt t="52854" x="4102100" y="2684463"/>
          <p14:tracePt t="52868" x="4102100" y="2693988"/>
          <p14:tracePt t="54297" x="4102100" y="2703513"/>
          <p14:tracePt t="54311" x="4119563" y="2711450"/>
          <p14:tracePt t="54325" x="4129088" y="2711450"/>
          <p14:tracePt t="54353" x="4146550" y="2720975"/>
          <p14:tracePt t="54368" x="4156075" y="2720975"/>
          <p14:tracePt t="54461" x="4175125" y="2720975"/>
          <p14:tracePt t="54474" x="4202113" y="2720975"/>
          <p14:tracePt t="54488" x="4219575" y="2720975"/>
          <p14:tracePt t="54517" x="4248150" y="2720975"/>
          <p14:tracePt t="54531" x="4265613" y="2720975"/>
          <p14:tracePt t="54553" x="4292600" y="2720975"/>
          <p14:tracePt t="54581" x="4321175" y="2720975"/>
          <p14:tracePt t="54608" x="4330700" y="2720975"/>
          <p14:tracePt t="54609" x="4338638" y="2720975"/>
          <p14:tracePt t="54638" x="4367213" y="2711450"/>
          <p14:tracePt t="54652" x="4375150" y="2711450"/>
          <p14:tracePt t="54668" x="4384675" y="2711450"/>
          <p14:tracePt t="55302" x="4367213" y="2711450"/>
          <p14:tracePt t="55330" x="4338638" y="2711450"/>
          <p14:tracePt t="55359" x="4302125" y="2711450"/>
          <p14:tracePt t="55387" x="4275138" y="2711450"/>
          <p14:tracePt t="55402" x="4265613" y="2711450"/>
          <p14:tracePt t="55417" x="4256088" y="2711450"/>
          <p14:tracePt t="55494" x="4248150" y="2711450"/>
          <p14:tracePt t="55574" x="4238625" y="2711450"/>
          <p14:tracePt t="55667" x="4229100" y="2703513"/>
          <p14:tracePt t="63305" x="4248150" y="2703513"/>
          <p14:tracePt t="63319" x="4292600" y="2703513"/>
          <p14:tracePt t="63348" x="4484688" y="2711450"/>
          <p14:tracePt t="63375" x="4722813" y="2740025"/>
          <p14:tracePt t="63390" x="4786313" y="2740025"/>
          <p14:tracePt t="63405" x="4805363" y="2740025"/>
          <p14:tracePt t="63419" x="4813300" y="2740025"/>
          <p14:tracePt t="63434" x="4859338" y="2720975"/>
          <p14:tracePt t="63447" x="4887913" y="2711450"/>
          <p14:tracePt t="63461" x="4932363" y="2693988"/>
          <p14:tracePt t="63489" x="5014913" y="2674938"/>
          <p14:tracePt t="63517" x="5124450" y="2638425"/>
          <p14:tracePt t="63530" x="5151438" y="2638425"/>
          <p14:tracePt t="63543" x="5170488" y="2630488"/>
          <p14:tracePt t="63572" x="5187950" y="2620963"/>
          <p14:tracePt t="63601" x="5243513" y="2601913"/>
          <p14:tracePt t="63628" x="5260975" y="2593975"/>
          <p14:tracePt t="63887" x="5243513" y="2593975"/>
          <p14:tracePt t="63915" x="5224463" y="2601913"/>
          <p14:tracePt t="63941" x="5216525" y="2601913"/>
          <p14:tracePt t="64073" x="5207000" y="2601913"/>
          <p14:tracePt t="64129" x="5180013" y="2611438"/>
          <p14:tracePt t="64216" x="5170488" y="2611438"/>
          <p14:tracePt t="64241" x="5160963" y="2611438"/>
          <p14:tracePt t="64269" x="5143500" y="2611438"/>
          <p14:tracePt t="64296" x="5133975" y="2611438"/>
          <p14:tracePt t="66216" x="5106988" y="2611438"/>
          <p14:tracePt t="66230" x="5106988" y="2620963"/>
          <p14:tracePt t="66272" x="5078413" y="2630488"/>
          <p14:tracePt t="66285" x="5070475" y="2630488"/>
          <p14:tracePt t="66301" x="5060950" y="2630488"/>
          <p14:tracePt t="66331" x="5051425" y="2638425"/>
          <p14:tracePt t="66867" x="5070475" y="2638425"/>
          <p14:tracePt t="66885" x="5078413" y="2638425"/>
          <p14:tracePt t="66900" x="5087938" y="2638425"/>
          <p14:tracePt t="66913" x="5097463" y="2638425"/>
          <p14:tracePt t="66939" x="5106988" y="2638425"/>
          <p14:tracePt t="66978" x="5133975" y="2638425"/>
          <p14:tracePt t="66990" x="5143500" y="2638425"/>
          <p14:tracePt t="66990" x="5151438" y="2638425"/>
          <p14:tracePt t="67030" x="5180013" y="2638425"/>
          <p14:tracePt t="67058" x="5197475" y="2638425"/>
          <p14:tracePt t="67102" x="5207000" y="2638425"/>
          <p14:tracePt t="67245" x="5216525" y="2638425"/>
          <p14:tracePt t="67333" x="5224463" y="2638425"/>
          <p14:tracePt t="67868" x="5216525" y="2638425"/>
          <p14:tracePt t="67920" x="5207000" y="2638425"/>
          <p14:tracePt t="67950" x="5197475" y="2638425"/>
          <p14:tracePt t="67968" x="5187950" y="2638425"/>
          <p14:tracePt t="67981" x="5180013" y="2638425"/>
          <p14:tracePt t="68014" x="5170488" y="2638425"/>
          <p14:tracePt t="68052" x="5160963" y="2638425"/>
          <p14:tracePt t="68066" x="5151438" y="2638425"/>
          <p14:tracePt t="68081" x="5143500" y="2638425"/>
          <p14:tracePt t="68094" x="5124450" y="2638425"/>
          <p14:tracePt t="68108" x="5114925" y="2638425"/>
          <p14:tracePt t="68120" x="5097463" y="2638425"/>
          <p14:tracePt t="68148" x="5060950" y="2630488"/>
          <p14:tracePt t="68161" x="5033963" y="2620963"/>
          <p14:tracePt t="68254" x="5024438" y="2620963"/>
          <p14:tracePt t="68281" x="5014913" y="2620963"/>
          <p14:tracePt t="68306" x="5005388" y="2611438"/>
          <p14:tracePt t="68320" x="4997450" y="2611438"/>
          <p14:tracePt t="68335" x="4987925" y="2601913"/>
          <p14:tracePt t="68349" x="4968875" y="2584450"/>
          <p14:tracePt t="68375" x="4960938" y="2565400"/>
          <p14:tracePt t="68388" x="4951413" y="2547938"/>
          <p14:tracePt t="68419" x="4932363" y="2492375"/>
          <p14:tracePt t="68447" x="4924425" y="2447925"/>
          <p14:tracePt t="68486" x="4914900" y="2401888"/>
          <p14:tracePt t="68499" x="4914900" y="2382838"/>
          <p14:tracePt t="68514" x="4905375" y="2355850"/>
          <p14:tracePt t="68528" x="4905375" y="2338388"/>
          <p14:tracePt t="68529" x="4905375" y="2328863"/>
          <p14:tracePt t="68554" x="4905375" y="2319338"/>
          <p14:tracePt t="68568" x="4905375" y="2309813"/>
          <p14:tracePt t="68582" x="4895850" y="2282825"/>
          <p14:tracePt t="68596" x="4895850" y="2265363"/>
          <p14:tracePt t="68609" x="4895850" y="2255838"/>
          <p14:tracePt t="68623" x="4895850" y="2246313"/>
          <p14:tracePt t="68638" x="4895850" y="2228850"/>
          <p14:tracePt t="68666" x="4895850" y="2200275"/>
          <p14:tracePt t="68679" x="4914900" y="2173288"/>
          <p14:tracePt t="68693" x="4914900" y="2163763"/>
          <p14:tracePt t="68706" x="4924425" y="2146300"/>
          <p14:tracePt t="68721" x="4932363" y="2146300"/>
          <p14:tracePt t="68736" x="4941888" y="2136775"/>
          <p14:tracePt t="68750" x="4960938" y="2119313"/>
          <p14:tracePt t="68790" x="4968875" y="2100263"/>
          <p14:tracePt t="68803" x="4978400" y="2090738"/>
          <p14:tracePt t="68817" x="4997450" y="2082800"/>
          <p14:tracePt t="68831" x="5024438" y="2063750"/>
          <p14:tracePt t="68845" x="5051425" y="2063750"/>
          <p14:tracePt t="68871" x="5078413" y="2054225"/>
          <p14:tracePt t="68899" x="5124450" y="2046288"/>
          <p14:tracePt t="68935" x="5143500" y="2046288"/>
          <p14:tracePt t="68951" x="5160963" y="2046288"/>
          <p14:tracePt t="68969" x="5170488" y="2046288"/>
          <p14:tracePt t="68983" x="5180013" y="2046288"/>
          <p14:tracePt t="69011" x="5197475" y="2054225"/>
          <p14:tracePt t="69037" x="5207000" y="2063750"/>
          <p14:tracePt t="69065" x="5233988" y="2090738"/>
          <p14:tracePt t="69079" x="5260975" y="2119313"/>
          <p14:tracePt t="69092" x="5270500" y="2127250"/>
          <p14:tracePt t="69118" x="5280025" y="2155825"/>
          <p14:tracePt t="69144" x="5289550" y="2192338"/>
          <p14:tracePt t="69157" x="5297488" y="2209800"/>
          <p14:tracePt t="69172" x="5307013" y="2236788"/>
          <p14:tracePt t="69188" x="5316538" y="2265363"/>
          <p14:tracePt t="69201" x="5316538" y="2273300"/>
          <p14:tracePt t="69229" x="5316538" y="2282825"/>
          <p14:tracePt t="69248" x="5326063" y="2309813"/>
          <p14:tracePt t="69270" x="5326063" y="2328863"/>
          <p14:tracePt t="69284" x="5326063" y="2346325"/>
          <p14:tracePt t="69298" x="5326063" y="2355850"/>
          <p14:tracePt t="69337" x="5326063" y="2374900"/>
          <p14:tracePt t="69351" x="5326063" y="2392363"/>
          <p14:tracePt t="69366" x="5326063" y="2411413"/>
          <p14:tracePt t="69380" x="5326063" y="2419350"/>
          <p14:tracePt t="69407" x="5326063" y="2438400"/>
          <p14:tracePt t="69447" x="5326063" y="2447925"/>
          <p14:tracePt t="69460" x="5326063" y="2465388"/>
          <p14:tracePt t="69474" x="5326063" y="2474913"/>
          <p14:tracePt t="69488" x="5326063" y="2484438"/>
          <p14:tracePt t="69519" x="5316538" y="2501900"/>
          <p14:tracePt t="69533" x="5307013" y="2511425"/>
          <p14:tracePt t="69548" x="5297488" y="2520950"/>
          <p14:tracePt t="69562" x="5289550" y="2547938"/>
          <p14:tracePt t="69589" x="5270500" y="2557463"/>
          <p14:tracePt t="69616" x="5253038" y="2557463"/>
          <p14:tracePt t="69629" x="5233988" y="2565400"/>
          <p14:tracePt t="69642" x="5224463" y="2565400"/>
          <p14:tracePt t="69655" x="5207000" y="2574925"/>
          <p14:tracePt t="69673" x="5187950" y="2574925"/>
          <p14:tracePt t="69686" x="5170488" y="2574925"/>
          <p14:tracePt t="69700" x="5143500" y="2584450"/>
          <p14:tracePt t="69725" x="5114925" y="2584450"/>
          <p14:tracePt t="69737" x="5087938" y="2584450"/>
          <p14:tracePt t="69752" x="5060950" y="2593975"/>
          <p14:tracePt t="69766" x="5041900" y="2593975"/>
          <p14:tracePt t="69781" x="5014913" y="2593975"/>
          <p14:tracePt t="69793" x="4997450" y="2593975"/>
          <p14:tracePt t="69820" x="4960938" y="2593975"/>
          <p14:tracePt t="69848" x="4932363" y="2584450"/>
          <p14:tracePt t="69861" x="4924425" y="2574925"/>
          <p14:tracePt t="69874" x="4914900" y="2565400"/>
          <p14:tracePt t="69874" x="4905375" y="2557463"/>
          <p14:tracePt t="69888" x="4895850" y="2547938"/>
          <p14:tracePt t="69905" x="4887913" y="2538413"/>
          <p14:tracePt t="69919" x="4878388" y="2528888"/>
          <p14:tracePt t="69934" x="4878388" y="2511425"/>
          <p14:tracePt t="69960" x="4859338" y="2455863"/>
          <p14:tracePt t="69973" x="4841875" y="2411413"/>
          <p14:tracePt t="69989" x="4841875" y="2382838"/>
          <p14:tracePt t="70003" x="4841875" y="2346325"/>
          <p14:tracePt t="70016" x="4841875" y="2328863"/>
          <p14:tracePt t="70030" x="4841875" y="2319338"/>
          <p14:tracePt t="70048" x="4841875" y="2292350"/>
          <p14:tracePt t="70061" x="4841875" y="2282825"/>
          <p14:tracePt t="70075" x="4859338" y="2246313"/>
          <p14:tracePt t="70088" x="4878388" y="2219325"/>
          <p14:tracePt t="70120" x="4914900" y="2182813"/>
          <p14:tracePt t="70152" x="4978400" y="2163763"/>
          <p14:tracePt t="70168" x="4987925" y="2155825"/>
          <p14:tracePt t="70186" x="4997450" y="2146300"/>
          <p14:tracePt t="70199" x="5005388" y="2146300"/>
          <p14:tracePt t="70228" x="5024438" y="2136775"/>
          <p14:tracePt t="70254" x="5051425" y="2127250"/>
          <p14:tracePt t="70283" x="5070475" y="2127250"/>
          <p14:tracePt t="70296" x="5097463" y="2127250"/>
          <p14:tracePt t="70309" x="5114925" y="2127250"/>
          <p14:tracePt t="70322" x="5124450" y="2127250"/>
          <p14:tracePt t="70350" x="5143500" y="2127250"/>
          <p14:tracePt t="70383" x="5180013" y="2146300"/>
          <p14:tracePt t="70402" x="5187950" y="2146300"/>
          <p14:tracePt t="70419" x="5197475" y="2163763"/>
          <p14:tracePt t="70432" x="5207000" y="2163763"/>
          <p14:tracePt t="70460" x="5233988" y="2192338"/>
          <p14:tracePt t="70486" x="5253038" y="2219325"/>
          <p14:tracePt t="70500" x="5260975" y="2236788"/>
          <p14:tracePt t="70514" x="5270500" y="2255838"/>
          <p14:tracePt t="70540" x="5270500" y="2292350"/>
          <p14:tracePt t="70567" x="5280025" y="2319338"/>
          <p14:tracePt t="70579" x="5289550" y="2346325"/>
          <p14:tracePt t="70594" x="5289550" y="2365375"/>
          <p14:tracePt t="70608" x="5289550" y="2382838"/>
          <p14:tracePt t="70650" x="5297488" y="2428875"/>
          <p14:tracePt t="70674" x="5297488" y="2447925"/>
          <p14:tracePt t="70687" x="5297488" y="2465388"/>
          <p14:tracePt t="70701" x="5297488" y="2474913"/>
          <p14:tracePt t="70714" x="5297488" y="2492375"/>
          <p14:tracePt t="70752" x="5297488" y="2501900"/>
          <p14:tracePt t="70764" x="5297488" y="2528888"/>
          <p14:tracePt t="70790" x="5297488" y="2547938"/>
          <p14:tracePt t="70816" x="5297488" y="2565400"/>
          <p14:tracePt t="70853" x="5289550" y="2574925"/>
          <p14:tracePt t="70893" x="5280025" y="2584450"/>
          <p14:tracePt t="70905" x="5270500" y="2584450"/>
          <p14:tracePt t="70921" x="5260975" y="2593975"/>
          <p14:tracePt t="70935" x="5253038" y="2601913"/>
          <p14:tracePt t="70949" x="5243513" y="2601913"/>
          <p14:tracePt t="70963" x="5233988" y="2601913"/>
          <p14:tracePt t="71015" x="5224463" y="2601913"/>
          <p14:tracePt t="71047" x="5216525" y="2601913"/>
          <p14:tracePt t="71080" x="5207000" y="2601913"/>
          <p14:tracePt t="71093" x="5197475" y="2601913"/>
          <p14:tracePt t="71121" x="5187950" y="2601913"/>
          <p14:tracePt t="72844" x="5243513" y="2574925"/>
          <p14:tracePt t="72857" x="5280025" y="2547938"/>
          <p14:tracePt t="72872" x="5307013" y="2528888"/>
          <p14:tracePt t="72886" x="5326063" y="2511425"/>
          <p14:tracePt t="72901" x="5334000" y="2501900"/>
          <p14:tracePt t="73218" x="5343525" y="2520950"/>
          <p14:tracePt t="73232" x="5343525" y="2528888"/>
          <p14:tracePt t="73232" x="5343525" y="2547938"/>
          <p14:tracePt t="73247" x="5343525" y="2557463"/>
          <p14:tracePt t="73259" x="5353050" y="2565400"/>
          <p14:tracePt t="73275" x="5353050" y="2593975"/>
          <p14:tracePt t="73288" x="5362575" y="2611438"/>
          <p14:tracePt t="73303" x="5370513" y="2638425"/>
          <p14:tracePt t="73331" x="5389563" y="2693988"/>
          <p14:tracePt t="73343" x="5389563" y="2703513"/>
          <p14:tracePt t="73358" x="5399088" y="2720975"/>
          <p14:tracePt t="73385" x="5408613" y="2740025"/>
          <p14:tracePt t="73398" x="5416550" y="2747963"/>
          <p14:tracePt t="73413" x="5453063" y="2767013"/>
          <p14:tracePt t="73438" x="5489575" y="2767013"/>
          <p14:tracePt t="73467" x="5545138" y="2767013"/>
          <p14:tracePt t="73481" x="5581650" y="2767013"/>
          <p14:tracePt t="73495" x="5627688" y="2767013"/>
          <p14:tracePt t="73520" x="5754688" y="2720975"/>
          <p14:tracePt t="73553" x="5864225" y="2657475"/>
          <p14:tracePt t="73581" x="5929313" y="2611438"/>
          <p14:tracePt t="73607" x="5973763" y="2574925"/>
          <p14:tracePt t="73621" x="6002338" y="2547938"/>
          <p14:tracePt t="73635" x="6019800" y="2520950"/>
          <p14:tracePt t="73649" x="6046788" y="2465388"/>
          <p14:tracePt t="73664" x="6056313" y="2438400"/>
          <p14:tracePt t="73690" x="6075363" y="2374900"/>
          <p14:tracePt t="73716" x="6083300" y="2328863"/>
          <p14:tracePt t="73728" x="6083300" y="2309813"/>
          <p14:tracePt t="73728" x="6083300" y="2292350"/>
          <p14:tracePt t="73742" x="6083300" y="2273300"/>
          <p14:tracePt t="73770" x="6083300" y="2228850"/>
          <p14:tracePt t="73798" x="6056313" y="2182813"/>
          <p14:tracePt t="73825" x="6010275" y="2127250"/>
          <p14:tracePt t="73839" x="6002338" y="2119313"/>
          <p14:tracePt t="73853" x="5992813" y="2109788"/>
          <p14:tracePt t="73879" x="5973763" y="2090738"/>
          <p14:tracePt t="73905" x="5929313" y="2063750"/>
          <p14:tracePt t="73933" x="5910263" y="2054225"/>
          <p14:tracePt t="73945" x="5900738" y="2054225"/>
          <p14:tracePt t="73959" x="5873750" y="2054225"/>
          <p14:tracePt t="73971" x="5864225" y="2046288"/>
          <p14:tracePt t="74002" x="5800725" y="2036763"/>
          <p14:tracePt t="74017" x="5773738" y="2036763"/>
          <p14:tracePt t="74045" x="5754688" y="2036763"/>
          <p14:tracePt t="74059" x="5737225" y="2036763"/>
          <p14:tracePt t="74074" x="5718175" y="2036763"/>
          <p14:tracePt t="74088" x="5691188" y="2036763"/>
          <p14:tracePt t="74104" x="5681663" y="2046288"/>
          <p14:tracePt t="74131" x="5645150" y="2054225"/>
          <p14:tracePt t="74159" x="5618163" y="2073275"/>
          <p14:tracePt t="74186" x="5599113" y="2082800"/>
          <p14:tracePt t="74200" x="5591175" y="2090738"/>
          <p14:tracePt t="74216" x="5581650" y="2109788"/>
          <p14:tracePt t="74231" x="5572125" y="2127250"/>
          <p14:tracePt t="74253" x="5562600" y="2155825"/>
          <p14:tracePt t="74266" x="5562600" y="2163763"/>
          <p14:tracePt t="74280" x="5554663" y="2192338"/>
          <p14:tracePt t="74293" x="5554663" y="2209800"/>
          <p14:tracePt t="74308" x="5545138" y="2236788"/>
          <p14:tracePt t="74321" x="5545138" y="2246313"/>
          <p14:tracePt t="74350" x="5545138" y="2255838"/>
          <p14:tracePt t="74362" x="5545138" y="2282825"/>
          <p14:tracePt t="74387" x="5562600" y="2309813"/>
          <p14:tracePt t="74400" x="5572125" y="2319338"/>
          <p14:tracePt t="74439" x="5591175" y="2338388"/>
          <p14:tracePt t="74466" x="5635625" y="2355850"/>
          <p14:tracePt t="74479" x="5664200" y="2355850"/>
          <p14:tracePt t="74499" x="5681663" y="2355850"/>
          <p14:tracePt t="74518" x="5700713" y="2355850"/>
          <p14:tracePt t="74544" x="5727700" y="2355850"/>
          <p14:tracePt t="74557" x="5737225" y="2355850"/>
          <p14:tracePt t="74572" x="5754688" y="2355850"/>
          <p14:tracePt t="74586" x="5781675" y="2355850"/>
          <p14:tracePt t="74600" x="5810250" y="2355850"/>
          <p14:tracePt t="74612" x="5837238" y="2338388"/>
          <p14:tracePt t="74639" x="5873750" y="2319338"/>
          <p14:tracePt t="74667" x="5883275" y="2309813"/>
          <p14:tracePt t="74680" x="5891213" y="2301875"/>
          <p14:tracePt t="74694" x="5900738" y="2273300"/>
          <p14:tracePt t="74708" x="5910263" y="2246313"/>
          <p14:tracePt t="74721" x="5910263" y="2236788"/>
          <p14:tracePt t="74749" x="5919788" y="2200275"/>
          <p14:tracePt t="74775" x="5919788" y="2146300"/>
          <p14:tracePt t="74788" x="5919788" y="2119313"/>
          <p14:tracePt t="74803" x="5919788" y="2100263"/>
          <p14:tracePt t="74830" x="5919788" y="2082800"/>
          <p14:tracePt t="74830" x="5910263" y="2073275"/>
          <p14:tracePt t="74857" x="5910263" y="2054225"/>
          <p14:tracePt t="74885" x="5883275" y="2027238"/>
          <p14:tracePt t="74899" x="5873750" y="2027238"/>
          <p14:tracePt t="74913" x="5864225" y="2027238"/>
          <p14:tracePt t="74941" x="5837238" y="2017713"/>
          <p14:tracePt t="74968" x="5800725" y="2017713"/>
          <p14:tracePt t="75003" x="5764213" y="2017713"/>
          <p14:tracePt t="75030" x="5718175" y="2017713"/>
          <p14:tracePt t="75051" x="5691188" y="2017713"/>
          <p14:tracePt t="75080" x="5654675" y="2017713"/>
          <p14:tracePt t="75107" x="5608638" y="2046288"/>
          <p14:tracePt t="75136" x="5591175" y="2063750"/>
          <p14:tracePt t="75150" x="5591175" y="2073275"/>
          <p14:tracePt t="75164" x="5581650" y="2082800"/>
          <p14:tracePt t="75178" x="5562600" y="2090738"/>
          <p14:tracePt t="75192" x="5554663" y="2119313"/>
          <p14:tracePt t="75218" x="5545138" y="2136775"/>
          <p14:tracePt t="75246" x="5545138" y="2155825"/>
          <p14:tracePt t="75246" x="5545138" y="2173288"/>
          <p14:tracePt t="75274" x="5545138" y="2200275"/>
          <p14:tracePt t="75288" x="5545138" y="2219325"/>
          <p14:tracePt t="75303" x="5545138" y="2246313"/>
          <p14:tracePt t="75318" x="5545138" y="2265363"/>
          <p14:tracePt t="75332" x="5562600" y="2292350"/>
          <p14:tracePt t="75359" x="5591175" y="2319338"/>
          <p14:tracePt t="75387" x="5608638" y="2328863"/>
          <p14:tracePt t="75400" x="5635625" y="2338388"/>
          <p14:tracePt t="75415" x="5664200" y="2346325"/>
          <p14:tracePt t="75429" x="5691188" y="2346325"/>
          <p14:tracePt t="75443" x="5700713" y="2355850"/>
          <p14:tracePt t="75470" x="5737225" y="2355850"/>
          <p14:tracePt t="75499" x="5773738" y="2355850"/>
          <p14:tracePt t="75537" x="5818188" y="2355850"/>
          <p14:tracePt t="75550" x="5827713" y="2355850"/>
          <p14:tracePt t="75577" x="5846763" y="2355850"/>
          <p14:tracePt t="75603" x="5883275" y="2346325"/>
          <p14:tracePt t="75617" x="5891213" y="2328863"/>
          <p14:tracePt t="75632" x="5910263" y="2309813"/>
          <p14:tracePt t="75646" x="5910263" y="2301875"/>
          <p14:tracePt t="75659" x="5929313" y="2265363"/>
          <p14:tracePt t="75690" x="5937250" y="2228850"/>
          <p14:tracePt t="75717" x="5937250" y="2182813"/>
          <p14:tracePt t="75752" x="5919788" y="2119313"/>
          <p14:tracePt t="75779" x="5891213" y="2100263"/>
          <p14:tracePt t="75807" x="5873750" y="2082800"/>
          <p14:tracePt t="75820" x="5864225" y="2063750"/>
          <p14:tracePt t="75835" x="5854700" y="2054225"/>
          <p14:tracePt t="75848" x="5827713" y="2046288"/>
          <p14:tracePt t="75863" x="5800725" y="2046288"/>
          <p14:tracePt t="75890" x="5773738" y="2046288"/>
          <p14:tracePt t="75919" x="5745163" y="2046288"/>
          <p14:tracePt t="75947" x="5708650" y="2046288"/>
          <p14:tracePt t="75959" x="5691188" y="2046288"/>
          <p14:tracePt t="75973" x="5664200" y="2054225"/>
          <p14:tracePt t="75993" x="5645150" y="2054225"/>
          <p14:tracePt t="76007" x="5618163" y="2073275"/>
          <p14:tracePt t="76021" x="5599113" y="2082800"/>
          <p14:tracePt t="76037" x="5599113" y="2090738"/>
          <p14:tracePt t="76052" x="5591175" y="2100263"/>
          <p14:tracePt t="76069" x="5572125" y="2109788"/>
          <p14:tracePt t="76083" x="5562600" y="2119313"/>
          <p14:tracePt t="76098" x="5545138" y="2136775"/>
          <p14:tracePt t="76137" x="5535613" y="2173288"/>
          <p14:tracePt t="76150" x="5535613" y="2182813"/>
          <p14:tracePt t="76164" x="5535613" y="2192338"/>
          <p14:tracePt t="76176" x="5535613" y="2209800"/>
          <p14:tracePt t="76190" x="5535613" y="2219325"/>
          <p14:tracePt t="76217" x="5535613" y="2273300"/>
          <p14:tracePt t="76245" x="5535613" y="2292350"/>
          <p14:tracePt t="76257" x="5535613" y="2301875"/>
          <p14:tracePt t="76287" x="5535613" y="2309813"/>
          <p14:tracePt t="76334" x="5535613" y="2319338"/>
          <p14:tracePt t="76604" x="5535613" y="2338388"/>
          <p14:tracePt t="76618" x="5526088" y="2346325"/>
          <p14:tracePt t="76671" x="5518150" y="2355850"/>
          <p14:tracePt t="76700" x="5518150" y="2382838"/>
          <p14:tracePt t="76724" x="5508625" y="2392363"/>
          <p14:tracePt t="76738" x="5508625" y="2411413"/>
          <p14:tracePt t="76769" x="5508625" y="2428875"/>
          <p14:tracePt t="76782" x="5499100" y="2438400"/>
          <p14:tracePt t="76809" x="5499100" y="2465388"/>
          <p14:tracePt t="76836" x="5499100" y="2484438"/>
          <p14:tracePt t="76849" x="5499100" y="2501900"/>
          <p14:tracePt t="76863" x="5499100" y="2511425"/>
          <p14:tracePt t="76888" x="5499100" y="2528888"/>
          <p14:tracePt t="76915" x="5499100" y="2547938"/>
          <p14:tracePt t="76929" x="5508625" y="2565400"/>
          <p14:tracePt t="76943" x="5508625" y="2584450"/>
          <p14:tracePt t="76956" x="5508625" y="2593975"/>
          <p14:tracePt t="76973" x="5518150" y="2611438"/>
          <p14:tracePt t="77001" x="5526088" y="2630488"/>
          <p14:tracePt t="77037" x="5526088" y="2657475"/>
          <p14:tracePt t="77195" x="5526088" y="2667000"/>
          <p14:tracePt t="77312" x="5535613" y="2667000"/>
          <p14:tracePt t="77338" x="5545138" y="2630488"/>
          <p14:tracePt t="77368" x="5562600" y="2565400"/>
          <p14:tracePt t="77382" x="5572125" y="2538413"/>
          <p14:tracePt t="77397" x="5572125" y="2492375"/>
          <p14:tracePt t="77411" x="5581650" y="2465388"/>
          <p14:tracePt t="77425" x="5581650" y="2455863"/>
          <p14:tracePt t="77438" x="5581650" y="2438400"/>
          <p14:tracePt t="77439" x="5581650" y="2428875"/>
          <p14:tracePt t="77452" x="5591175" y="2419350"/>
          <p14:tracePt t="77469" x="5591175" y="2411413"/>
          <p14:tracePt t="77486" x="5591175" y="2401888"/>
          <p14:tracePt t="77668" x="5599113" y="2392363"/>
          <p14:tracePt t="77703" x="5664200" y="2392363"/>
          <p14:tracePt t="77732" x="5781675" y="2392363"/>
          <p14:tracePt t="77758" x="5854700" y="2392363"/>
          <p14:tracePt t="77758" x="5864225" y="2392363"/>
          <p14:tracePt t="77772" x="5883275" y="2392363"/>
          <p14:tracePt t="77788" x="5900738" y="2392363"/>
          <p14:tracePt t="77802" x="5919788" y="2392363"/>
          <p14:tracePt t="77830" x="5929313" y="2392363"/>
          <p14:tracePt t="77869" x="5937250" y="2392363"/>
          <p14:tracePt t="77897" x="5946775" y="2392363"/>
          <p14:tracePt t="77910" x="5956300" y="2392363"/>
          <p14:tracePt t="77949" x="5965825" y="2392363"/>
          <p14:tracePt t="78114" x="5973763" y="2392363"/>
          <p14:tracePt t="78126" x="5992813" y="2401888"/>
          <p14:tracePt t="78141" x="5992813" y="2411413"/>
          <p14:tracePt t="78169" x="5992813" y="2438400"/>
          <p14:tracePt t="78198" x="6010275" y="2465388"/>
          <p14:tracePt t="78225" x="6010275" y="2492375"/>
          <p14:tracePt t="78239" x="6010275" y="2511425"/>
          <p14:tracePt t="78253" x="6010275" y="2520950"/>
          <p14:tracePt t="78265" x="6010275" y="2528888"/>
          <p14:tracePt t="78280" x="6010275" y="2538413"/>
          <p14:tracePt t="78308" x="6002338" y="2584450"/>
          <p14:tracePt t="78335" x="5992813" y="2601913"/>
          <p14:tracePt t="78349" x="5983288" y="2611438"/>
          <p14:tracePt t="78363" x="5973763" y="2620963"/>
          <p14:tracePt t="78390" x="5956300" y="2638425"/>
          <p14:tracePt t="78417" x="5937250" y="2647950"/>
          <p14:tracePt t="78431" x="5929313" y="2647950"/>
          <p14:tracePt t="78444" x="5919788" y="2657475"/>
          <p14:tracePt t="78458" x="5910263" y="2657475"/>
          <p14:tracePt t="78473" x="5900738" y="2657475"/>
          <p14:tracePt t="78487" x="5891213" y="2667000"/>
          <p14:tracePt t="78501" x="5873750" y="2667000"/>
          <p14:tracePt t="78515" x="5864225" y="2667000"/>
          <p14:tracePt t="78529" x="5854700" y="2667000"/>
          <p14:tracePt t="78554" x="5846763" y="2667000"/>
          <p14:tracePt t="78554" x="5837238" y="2667000"/>
          <p14:tracePt t="78569" x="5827713" y="2667000"/>
          <p14:tracePt t="78583" x="5810250" y="2667000"/>
          <p14:tracePt t="78596" x="5781675" y="2667000"/>
          <p14:tracePt t="78616" x="5764213" y="2667000"/>
          <p14:tracePt t="78635" x="5718175" y="2674938"/>
          <p14:tracePt t="78649" x="5708650" y="2674938"/>
          <p14:tracePt t="78677" x="5691188" y="2674938"/>
          <p14:tracePt t="78703" x="5681663" y="2674938"/>
          <p14:tracePt t="78731" x="5645150" y="2674938"/>
          <p14:tracePt t="78757" x="5635625" y="2674938"/>
          <p14:tracePt t="79120" x="5664200" y="2674938"/>
          <p14:tracePt t="79148" x="5672138" y="2674938"/>
          <p14:tracePt t="79175" x="5691188" y="2674938"/>
          <p14:tracePt t="79328" x="5708650" y="2674938"/>
          <p14:tracePt t="79341" x="5718175" y="2674938"/>
          <p14:tracePt t="79370" x="5727700" y="2674938"/>
          <p14:tracePt t="79399" x="5737225" y="2674938"/>
          <p14:tracePt t="79425" x="5754688" y="2674938"/>
          <p14:tracePt t="79439" x="5764213" y="2674938"/>
          <p14:tracePt t="79454" x="5773738" y="2674938"/>
          <p14:tracePt t="79481" x="5781675" y="2674938"/>
          <p14:tracePt t="79508" x="5791200" y="2674938"/>
          <p14:tracePt t="79537" x="5800725" y="2667000"/>
          <p14:tracePt t="79609" x="5810250" y="2667000"/>
          <p14:tracePt t="79622" x="5818188" y="2667000"/>
          <p14:tracePt t="79676" x="5837238" y="2667000"/>
          <p14:tracePt t="79718" x="5846763" y="2657475"/>
          <p14:tracePt t="85416" x="5854700" y="2657475"/>
          <p14:tracePt t="85435" x="5910263" y="2620963"/>
          <p14:tracePt t="85450" x="6002338" y="2593975"/>
          <p14:tracePt t="85464" x="6075363" y="2557463"/>
          <p14:tracePt t="85479" x="6111875" y="2547938"/>
          <p14:tracePt t="85493" x="6129338" y="2538413"/>
          <p14:tracePt t="85507" x="6148388" y="2528888"/>
          <p14:tracePt t="85520" x="6156325" y="2528888"/>
          <p14:tracePt t="85534" x="6165850" y="2520950"/>
          <p14:tracePt t="85573" x="6192838" y="2501900"/>
          <p14:tracePt t="85586" x="6211888" y="2492375"/>
          <p14:tracePt t="85601" x="6238875" y="2484438"/>
          <p14:tracePt t="85614" x="6265863" y="2474913"/>
          <p14:tracePt t="85628" x="6284913" y="2455863"/>
          <p14:tracePt t="85641" x="6311900" y="2447925"/>
          <p14:tracePt t="85670" x="6330950" y="2419350"/>
          <p14:tracePt t="85698" x="6357938" y="2401888"/>
          <p14:tracePt t="85711" x="6367463" y="2401888"/>
          <p14:tracePt t="85725" x="6375400" y="2392363"/>
          <p14:tracePt t="85756" x="6384925" y="2382838"/>
          <p14:tracePt t="100929" x="6384925" y="2374900"/>
          <p14:tracePt t="100970" x="6367463" y="2374900"/>
          <p14:tracePt t="100985" x="6338888" y="2374900"/>
          <p14:tracePt t="101000" x="6321425" y="2374900"/>
          <p14:tracePt t="101013" x="6284913" y="2374900"/>
          <p14:tracePt t="101033" x="6248400" y="2374900"/>
          <p14:tracePt t="101046" x="6184900" y="2382838"/>
          <p14:tracePt t="101059" x="6119813" y="2392363"/>
          <p14:tracePt t="101073" x="6083300" y="2401888"/>
          <p14:tracePt t="101090" x="5937250" y="2419350"/>
          <p14:tracePt t="101104" x="5891213" y="2428875"/>
          <p14:tracePt t="101119" x="5791200" y="2438400"/>
          <p14:tracePt t="101132" x="5745163" y="2438400"/>
          <p14:tracePt t="101159" x="5562600" y="2438400"/>
          <p14:tracePt t="101172" x="5445125" y="2447925"/>
          <p14:tracePt t="101186" x="5389563" y="2447925"/>
          <p14:tracePt t="101200" x="5334000" y="2447925"/>
          <p14:tracePt t="101200" x="5270500" y="2465388"/>
          <p14:tracePt t="101215" x="5197475" y="2465388"/>
          <p14:tracePt t="101227" x="5033963" y="2492375"/>
          <p14:tracePt t="101241" x="4878388" y="2520950"/>
          <p14:tracePt t="101268" x="4603750" y="2557463"/>
          <p14:tracePt t="101281" x="4411663" y="2584450"/>
          <p14:tracePt t="101295" x="4321175" y="2601913"/>
          <p14:tracePt t="101309" x="4129088" y="2611438"/>
          <p14:tracePt t="101323" x="3992563" y="2620963"/>
          <p14:tracePt t="101351" x="3873500" y="2620963"/>
          <p14:tracePt t="101379" x="3863975" y="2620963"/>
          <p14:tracePt t="101519" x="3890963" y="2620963"/>
          <p14:tracePt t="101546" x="4029075" y="2620963"/>
          <p14:tracePt t="101559" x="4119563" y="2620963"/>
          <p14:tracePt t="101574" x="4211638" y="2620963"/>
          <p14:tracePt t="101587" x="4292600" y="2638425"/>
          <p14:tracePt t="101601" x="4484688" y="2667000"/>
          <p14:tracePt t="101620" x="4713288" y="2684463"/>
          <p14:tracePt t="101620" x="4841875" y="2684463"/>
          <p14:tracePt t="101634" x="4960938" y="2693988"/>
          <p14:tracePt t="101648" x="5070475" y="2711450"/>
          <p14:tracePt t="101674" x="5472113" y="2711450"/>
          <p14:tracePt t="101688" x="5599113" y="2711450"/>
          <p14:tracePt t="101701" x="5635625" y="2711450"/>
          <p14:tracePt t="101714" x="5645150" y="2711450"/>
          <p14:tracePt t="101728" x="5672138" y="2711450"/>
          <p14:tracePt t="101741" x="5681663" y="2711450"/>
          <p14:tracePt t="101768" x="5691188" y="2711450"/>
          <p14:tracePt t="101916" x="5681663" y="2711450"/>
          <p14:tracePt t="101929" x="5654675" y="2711450"/>
          <p14:tracePt t="101956" x="5562600" y="2711450"/>
          <p14:tracePt t="101970" x="5518150" y="2711450"/>
          <p14:tracePt t="101985" x="5416550" y="2711450"/>
          <p14:tracePt t="101998" x="5380038" y="2711450"/>
          <p14:tracePt t="102013" x="5289550" y="2711450"/>
          <p14:tracePt t="102026" x="5216525" y="2711450"/>
          <p14:tracePt t="102043" x="5070475" y="2711450"/>
          <p14:tracePt t="102058" x="4878388" y="2730500"/>
          <p14:tracePt t="102072" x="4676775" y="2730500"/>
          <p14:tracePt t="102091" x="4467225" y="2730500"/>
          <p14:tracePt t="102104" x="4275138" y="2740025"/>
          <p14:tracePt t="102121" x="4138613" y="2757488"/>
          <p14:tracePt t="102134" x="4037013" y="2767013"/>
          <p14:tracePt t="102149" x="3956050" y="2776538"/>
          <p14:tracePt t="102161" x="3927475" y="2776538"/>
          <p14:tracePt t="102188" x="3900488" y="2776538"/>
          <p14:tracePt t="102404" x="3863975" y="2784475"/>
          <p14:tracePt t="102417" x="3827463" y="2794000"/>
          <p14:tracePt t="102432" x="3754438" y="2794000"/>
          <p14:tracePt t="102459" x="3598863" y="2820988"/>
          <p14:tracePt t="102486" x="3389313" y="2830513"/>
          <p14:tracePt t="102501" x="3214688" y="2849563"/>
          <p14:tracePt t="102519" x="3041650" y="2857500"/>
          <p14:tracePt t="102547" x="2795588" y="2894013"/>
          <p14:tracePt t="102575" x="2557463" y="2940050"/>
          <p14:tracePt t="102587" x="2374900" y="2968625"/>
          <p14:tracePt t="102602" x="2211388" y="2976563"/>
          <p14:tracePt t="102631" x="1763713" y="3032125"/>
          <p14:tracePt t="102657" x="1443038" y="3049588"/>
          <p14:tracePt t="102684" x="1160463" y="3059113"/>
          <p14:tracePt t="102697" x="985838" y="3078163"/>
          <p14:tracePt t="102712" x="776288" y="3105150"/>
          <p14:tracePt t="102738" x="474663" y="3114675"/>
          <p14:tracePt t="102768" x="292100" y="3132138"/>
          <p14:tracePt t="102800" x="182563" y="3141663"/>
          <p14:tracePt t="102828" x="128588" y="3141663"/>
          <p14:tracePt t="102840" x="109538" y="3141663"/>
          <p14:tracePt t="102855" x="100013" y="3141663"/>
          <p14:tracePt t="102871" x="92075" y="3141663"/>
          <p14:tracePt t="102885" x="82550" y="3141663"/>
          <p14:tracePt t="102913" x="73025" y="3151188"/>
          <p14:tracePt t="103169" x="82550" y="3151188"/>
          <p14:tracePt t="103183" x="109538" y="3141663"/>
          <p14:tracePt t="103199" x="146050" y="3141663"/>
          <p14:tracePt t="103216" x="173038" y="3141663"/>
          <p14:tracePt t="103236" x="238125" y="3141663"/>
          <p14:tracePt t="103250" x="282575" y="3141663"/>
          <p14:tracePt t="103264" x="301625" y="3141663"/>
          <p14:tracePt t="103276" x="392113" y="3151188"/>
          <p14:tracePt t="103290" x="428625" y="3151188"/>
          <p14:tracePt t="103304" x="484188" y="3159125"/>
          <p14:tracePt t="103322" x="520700" y="3159125"/>
          <p14:tracePt t="103335" x="557213" y="3159125"/>
          <p14:tracePt t="103350" x="576263" y="3159125"/>
          <p14:tracePt t="103350" x="584200" y="3159125"/>
          <p14:tracePt t="103377" x="593725" y="3159125"/>
          <p14:tracePt t="103430" x="603250" y="3159125"/>
          <p14:tracePt t="103602" x="612775" y="3159125"/>
          <p14:tracePt t="103628" x="630238" y="3159125"/>
          <p14:tracePt t="103654" x="639763" y="3159125"/>
          <p14:tracePt t="115983" x="639763" y="3151188"/>
          <p14:tracePt t="115995" x="603250" y="3178175"/>
          <p14:tracePt t="116010" x="584200" y="3187700"/>
          <p14:tracePt t="116039" x="576263" y="3195638"/>
          <p14:tracePt t="116106" x="576263" y="3205163"/>
          <p14:tracePt t="116118" x="566738" y="3214688"/>
          <p14:tracePt t="116132" x="566738" y="3224213"/>
          <p14:tracePt t="116146" x="566738" y="3241675"/>
          <p14:tracePt t="116160" x="566738" y="3251200"/>
          <p14:tracePt t="116199" x="566738" y="3260725"/>
          <p14:tracePt t="116364" x="566738" y="3268663"/>
          <p14:tracePt t="116377" x="566738" y="3278188"/>
          <p14:tracePt t="117335" x="566738" y="3287713"/>
          <p14:tracePt t="121154" x="612775" y="3268663"/>
          <p14:tracePt t="121169" x="676275" y="3268663"/>
          <p14:tracePt t="121183" x="776288" y="3268663"/>
          <p14:tracePt t="121197" x="822325" y="3268663"/>
          <p14:tracePt t="121213" x="922338" y="3268663"/>
          <p14:tracePt t="121234" x="1114425" y="3278188"/>
          <p14:tracePt t="121252" x="1270000" y="3278188"/>
          <p14:tracePt t="121266" x="1470025" y="3278188"/>
          <p14:tracePt t="121281" x="1754188" y="3278188"/>
          <p14:tracePt t="121293" x="1900238" y="3278188"/>
          <p14:tracePt t="121308" x="2201863" y="3297238"/>
          <p14:tracePt t="121322" x="2357438" y="3314700"/>
          <p14:tracePt t="121339" x="2630488" y="3324225"/>
          <p14:tracePt t="121352" x="2895600" y="3360738"/>
          <p14:tracePt t="121380" x="3316288" y="3387725"/>
          <p14:tracePt t="121404" x="3589338" y="3424238"/>
          <p14:tracePt t="121418" x="3671888" y="3443288"/>
          <p14:tracePt t="121432" x="3817938" y="3451225"/>
          <p14:tracePt t="121459" x="4146550" y="3479800"/>
          <p14:tracePt t="121486" x="4403725" y="3516313"/>
          <p14:tracePt t="121500" x="4521200" y="3543300"/>
          <p14:tracePt t="121519" x="4667250" y="3570288"/>
          <p14:tracePt t="121546" x="4905375" y="3606800"/>
          <p14:tracePt t="121559" x="5078413" y="3633788"/>
          <p14:tracePt t="121572" x="5216525" y="3643313"/>
          <p14:tracePt t="121599" x="5370513" y="3670300"/>
          <p14:tracePt t="121625" x="5489575" y="3679825"/>
          <p14:tracePt t="121641" x="5535613" y="3679825"/>
          <p14:tracePt t="121657" x="5562600" y="3679825"/>
          <p14:tracePt t="121687" x="5572125" y="3679825"/>
          <p14:tracePt t="121702" x="5581650" y="3679825"/>
          <p14:tracePt t="121715" x="5599113" y="3679825"/>
          <p14:tracePt t="121728" x="5635625" y="3679825"/>
          <p14:tracePt t="121741" x="5672138" y="3679825"/>
          <p14:tracePt t="121767" x="5708650" y="3679825"/>
          <p14:tracePt t="121794" x="5764213" y="3662363"/>
          <p14:tracePt t="121820" x="5781675" y="3652838"/>
          <p14:tracePt t="121847" x="5791200" y="3652838"/>
          <p14:tracePt t="121906" x="5800725" y="3643313"/>
          <p14:tracePt t="122013" x="5818188" y="3643313"/>
          <p14:tracePt t="122215" x="5854700" y="3633788"/>
          <p14:tracePt t="122227" x="5883275" y="3633788"/>
          <p14:tracePt t="122241" x="5891213" y="3633788"/>
          <p14:tracePt t="122267" x="5929313" y="3625850"/>
          <p14:tracePt t="122293" x="5956300" y="3625850"/>
          <p14:tracePt t="122306" x="5965825" y="3625850"/>
          <p14:tracePt t="122320" x="5983288" y="3625850"/>
          <p14:tracePt t="122374" x="6002338" y="3625850"/>
          <p14:tracePt t="122401" x="6019800" y="3625850"/>
          <p14:tracePt t="122413" x="6029325" y="3625850"/>
          <p14:tracePt t="122427" x="6038850" y="3625850"/>
          <p14:tracePt t="122441" x="6056313" y="3625850"/>
          <p14:tracePt t="122468" x="6065838" y="3625850"/>
          <p14:tracePt t="122482" x="6075363" y="3625850"/>
          <p14:tracePt t="122509" x="6083300" y="3625850"/>
          <p14:tracePt t="122549" x="6102350" y="3625850"/>
          <p14:tracePt t="122576" x="6119813" y="3625850"/>
          <p14:tracePt t="122588" x="6129338" y="3625850"/>
          <p14:tracePt t="122649" x="6148388" y="3625850"/>
          <p14:tracePt t="122667" x="6156325" y="3625850"/>
          <p14:tracePt t="123298" x="6165850" y="3625850"/>
          <p14:tracePt t="123324" x="6175375" y="3616325"/>
          <p14:tracePt t="123338" x="6202363" y="3606800"/>
          <p14:tracePt t="123369" x="6229350" y="3597275"/>
          <p14:tracePt t="123409" x="6265863" y="3579813"/>
          <p14:tracePt t="123464" x="6275388" y="3570288"/>
          <p14:tracePt t="123477" x="6275388" y="3560763"/>
          <p14:tracePt t="123491" x="6284913" y="3552825"/>
          <p14:tracePt t="123617" x="6294438" y="3543300"/>
          <p14:tracePt t="123903" x="6311900" y="3543300"/>
          <p14:tracePt t="123916" x="6330950" y="3552825"/>
          <p14:tracePt t="123931" x="6338888" y="3560763"/>
          <p14:tracePt t="123944" x="6357938" y="3570288"/>
          <p14:tracePt t="124239" x="6384925" y="3570288"/>
          <p14:tracePt t="124253" x="6421438" y="3570288"/>
          <p14:tracePt t="124268" x="6457950" y="3570288"/>
          <p14:tracePt t="124295" x="6494463" y="3570288"/>
          <p14:tracePt t="124308" x="6530975" y="3570288"/>
          <p14:tracePt t="124321" x="6550025" y="3570288"/>
          <p14:tracePt t="124336" x="6567488" y="3570288"/>
          <p14:tracePt t="124349" x="6577013" y="3570288"/>
          <p14:tracePt t="124362" x="6586538" y="3570288"/>
          <p14:tracePt t="124415" x="6596063" y="3570288"/>
          <p14:tracePt t="127024" x="6604000" y="3570288"/>
          <p14:tracePt t="127037" x="6596063" y="3570288"/>
          <p14:tracePt t="127057" x="6513513" y="3570288"/>
          <p14:tracePt t="127086" x="6330950" y="3560763"/>
          <p14:tracePt t="127100" x="6275388" y="3560763"/>
          <p14:tracePt t="127114" x="6202363" y="3552825"/>
          <p14:tracePt t="127127" x="6119813" y="3533775"/>
          <p14:tracePt t="127142" x="6029325" y="3524250"/>
          <p14:tracePt t="127157" x="5946775" y="3524250"/>
          <p14:tracePt t="127173" x="5864225" y="3516313"/>
          <p14:tracePt t="127191" x="5791200" y="3516313"/>
          <p14:tracePt t="127205" x="5708650" y="3516313"/>
          <p14:tracePt t="127219" x="5618163" y="3516313"/>
          <p14:tracePt t="127232" x="5581650" y="3516313"/>
          <p14:tracePt t="127247" x="5499100" y="3516313"/>
          <p14:tracePt t="127260" x="5453063" y="3506788"/>
          <p14:tracePt t="127287" x="5289550" y="3506788"/>
          <p14:tracePt t="127301" x="5187950" y="3506788"/>
          <p14:tracePt t="127318" x="5070475" y="3479800"/>
          <p14:tracePt t="127333" x="4951413" y="3479800"/>
          <p14:tracePt t="127347" x="4832350" y="3470275"/>
          <p14:tracePt t="127360" x="4776788" y="3470275"/>
          <p14:tracePt t="127375" x="4622800" y="3470275"/>
          <p14:tracePt t="127389" x="4567238" y="3470275"/>
          <p14:tracePt t="127419" x="4238625" y="3451225"/>
          <p14:tracePt t="127447" x="3890963" y="3443288"/>
          <p14:tracePt t="127473" x="3662363" y="3433763"/>
          <p14:tracePt t="127487" x="3508375" y="3433763"/>
          <p14:tracePt t="127505" x="3352800" y="3414713"/>
          <p14:tracePt t="127519" x="3233738" y="3406775"/>
          <p14:tracePt t="127534" x="3087688" y="3406775"/>
          <p14:tracePt t="127547" x="3024188" y="3406775"/>
          <p14:tracePt t="127562" x="2914650" y="3406775"/>
          <p14:tracePt t="127590" x="2657475" y="3387725"/>
          <p14:tracePt t="127618" x="2430463" y="3387725"/>
          <p14:tracePt t="127646" x="2238375" y="3387725"/>
          <p14:tracePt t="127660" x="2174875" y="3387725"/>
          <p14:tracePt t="127673" x="2027238" y="3387725"/>
          <p14:tracePt t="127687" x="1873250" y="3387725"/>
          <p14:tracePt t="127703" x="1717675" y="3387725"/>
          <p14:tracePt t="127731" x="1397000" y="3387725"/>
          <p14:tracePt t="127758" x="1206500" y="3387725"/>
          <p14:tracePt t="127785" x="1068388" y="3387725"/>
          <p14:tracePt t="127798" x="985838" y="3387725"/>
          <p14:tracePt t="127813" x="895350" y="3387725"/>
          <p14:tracePt t="127839" x="776288" y="3387725"/>
          <p14:tracePt t="127867" x="685800" y="3387725"/>
          <p14:tracePt t="127894" x="547688" y="3397250"/>
          <p14:tracePt t="127907" x="465138" y="3406775"/>
          <p14:tracePt t="127922" x="392113" y="3424238"/>
          <p14:tracePt t="127950" x="319088" y="3433763"/>
          <p14:tracePt t="127978" x="282575" y="3443288"/>
          <p14:tracePt t="128005" x="274638" y="3451225"/>
          <p14:tracePt t="128083" x="265113" y="3460750"/>
          <p14:tracePt t="128148" x="265113" y="3479800"/>
          <p14:tracePt t="128173" x="265113" y="3497263"/>
          <p14:tracePt t="128187" x="265113" y="3516313"/>
          <p14:tracePt t="128202" x="265113" y="3552825"/>
          <p14:tracePt t="128229" x="274638" y="3589338"/>
          <p14:tracePt t="128256" x="301625" y="3606800"/>
          <p14:tracePt t="128270" x="311150" y="3616325"/>
          <p14:tracePt t="128270" x="311150" y="3625850"/>
          <p14:tracePt t="128298" x="328613" y="3652838"/>
          <p14:tracePt t="128311" x="338138" y="3670300"/>
          <p14:tracePt t="128337" x="355600" y="3689350"/>
          <p14:tracePt t="128364" x="365125" y="3716338"/>
          <p14:tracePt t="128376" x="384175" y="3735388"/>
          <p14:tracePt t="128403" x="384175" y="3752850"/>
          <p14:tracePt t="128430" x="392113" y="3762375"/>
          <p14:tracePt t="128457" x="411163" y="3779838"/>
          <p14:tracePt t="128471" x="428625" y="3789363"/>
          <p14:tracePt t="128487" x="447675" y="3798888"/>
          <p14:tracePt t="128501" x="465138" y="3808413"/>
          <p14:tracePt t="128515" x="484188" y="3808413"/>
          <p14:tracePt t="128528" x="501650" y="3816350"/>
          <p14:tracePt t="128543" x="511175" y="3816350"/>
          <p14:tracePt t="128571" x="557213" y="3835400"/>
          <p14:tracePt t="128586" x="566738" y="3835400"/>
          <p14:tracePt t="128601" x="593725" y="3835400"/>
          <p14:tracePt t="128614" x="603250" y="3835400"/>
          <p14:tracePt t="128628" x="612775" y="3835400"/>
          <p14:tracePt t="128641" x="620713" y="3835400"/>
          <p14:tracePt t="128684" x="630238" y="3844925"/>
          <p14:tracePt t="129798" x="620713" y="3844925"/>
          <p14:tracePt t="129838" x="612775" y="3844925"/>
          <p14:tracePt t="129852" x="603250" y="3835400"/>
          <p14:tracePt t="129933" x="593725" y="3835400"/>
          <p14:tracePt t="130126" x="620713" y="3808413"/>
          <p14:tracePt t="130139" x="693738" y="3789363"/>
          <p14:tracePt t="130152" x="849313" y="3743325"/>
          <p14:tracePt t="130180" x="1287463" y="3652838"/>
          <p14:tracePt t="130207" x="1909763" y="3524250"/>
          <p14:tracePt t="130235" x="3289300" y="3333750"/>
          <p14:tracePt t="130249" x="4000500" y="3297238"/>
          <p14:tracePt t="130263" x="4630738" y="3251200"/>
          <p14:tracePt t="130290" x="5270500" y="3241675"/>
          <p14:tracePt t="130318" x="5791200" y="3224213"/>
          <p14:tracePt t="130344" x="6294438" y="3224213"/>
          <p14:tracePt t="130357" x="6375400" y="3224213"/>
          <p14:tracePt t="130372" x="6503988" y="3224213"/>
          <p14:tracePt t="130385" x="6550025" y="3224213"/>
          <p14:tracePt t="130400" x="6596063" y="3224213"/>
          <p14:tracePt t="130429" x="6677025" y="3224213"/>
          <p14:tracePt t="130456" x="6723063" y="3224213"/>
          <p14:tracePt t="130680" x="6732588" y="3205163"/>
          <p14:tracePt t="130707" x="6713538" y="3187700"/>
          <p14:tracePt t="130737" x="6669088" y="3168650"/>
          <p14:tracePt t="130767" x="6596063" y="3151188"/>
          <p14:tracePt t="130795" x="6550025" y="3122613"/>
          <p14:tracePt t="130823" x="6530975" y="3122613"/>
          <p14:tracePt t="130852" x="6467475" y="3141663"/>
          <p14:tracePt t="130881" x="6421438" y="3168650"/>
          <p14:tracePt t="130908" x="6375400" y="3195638"/>
          <p14:tracePt t="130922" x="6357938" y="3205163"/>
          <p14:tracePt t="130937" x="6338888" y="3214688"/>
          <p14:tracePt t="130951" x="6330950" y="3224213"/>
          <p14:tracePt t="130967" x="6321425" y="3241675"/>
          <p14:tracePt t="130984" x="6294438" y="3260725"/>
          <p14:tracePt t="131002" x="6275388" y="3278188"/>
          <p14:tracePt t="131015" x="6248400" y="3305175"/>
          <p14:tracePt t="131030" x="6229350" y="3324225"/>
          <p14:tracePt t="131043" x="6221413" y="3351213"/>
          <p14:tracePt t="131058" x="6202363" y="3378200"/>
          <p14:tracePt t="131072" x="6202363" y="3387725"/>
          <p14:tracePt t="131089" x="6184900" y="3424238"/>
          <p14:tracePt t="131103" x="6184900" y="3460750"/>
          <p14:tracePt t="131118" x="6184900" y="3497263"/>
          <p14:tracePt t="131135" x="6184900" y="3533775"/>
          <p14:tracePt t="131151" x="6184900" y="3570288"/>
          <p14:tracePt t="131165" x="6192838" y="3589338"/>
          <p14:tracePt t="131180" x="6202363" y="3597275"/>
          <p14:tracePt t="131197" x="6211888" y="3606800"/>
          <p14:tracePt t="131219" x="6238875" y="3616325"/>
          <p14:tracePt t="131220" x="6257925" y="3625850"/>
          <p14:tracePt t="131234" x="6275388" y="3625850"/>
          <p14:tracePt t="131249" x="6294438" y="3633788"/>
          <p14:tracePt t="131261" x="6357938" y="3633788"/>
          <p14:tracePt t="131275" x="6411913" y="3633788"/>
          <p14:tracePt t="131288" x="6477000" y="3633788"/>
          <p14:tracePt t="131320" x="6550025" y="3633788"/>
          <p14:tracePt t="131348" x="6604000" y="3616325"/>
          <p14:tracePt t="131374" x="6669088" y="3560763"/>
          <p14:tracePt t="131388" x="6705600" y="3524250"/>
          <p14:tracePt t="131402" x="6732588" y="3497263"/>
          <p14:tracePt t="131416" x="6750050" y="3460750"/>
          <p14:tracePt t="131432" x="6759575" y="3424238"/>
          <p14:tracePt t="131451" x="6769100" y="3378200"/>
          <p14:tracePt t="131465" x="6769100" y="3333750"/>
          <p14:tracePt t="131478" x="6769100" y="3314700"/>
          <p14:tracePt t="131492" x="6769100" y="3278188"/>
          <p14:tracePt t="131519" x="6769100" y="3232150"/>
          <p14:tracePt t="131548" x="6759575" y="3168650"/>
          <p14:tracePt t="131574" x="6750050" y="3151188"/>
          <p14:tracePt t="131588" x="6742113" y="3141663"/>
          <p14:tracePt t="131629" x="6732588" y="3141663"/>
          <p14:tracePt t="131657" x="6686550" y="3132138"/>
          <p14:tracePt t="131685" x="6650038" y="3122613"/>
          <p14:tracePt t="131698" x="6632575" y="3122613"/>
          <p14:tracePt t="131719" x="6567488" y="3122613"/>
          <p14:tracePt t="131733" x="6523038" y="3122613"/>
          <p14:tracePt t="131748" x="6467475" y="3132138"/>
          <p14:tracePt t="131762" x="6457950" y="3132138"/>
          <p14:tracePt t="131777" x="6411913" y="3141663"/>
          <p14:tracePt t="131791" x="6403975" y="3141663"/>
          <p14:tracePt t="131806" x="6375400" y="3151188"/>
          <p14:tracePt t="131820" x="6367463" y="3151188"/>
          <p14:tracePt t="131839" x="6348413" y="3159125"/>
          <p14:tracePt t="131854" x="6321425" y="3168650"/>
          <p14:tracePt t="131870" x="6294438" y="3178175"/>
          <p14:tracePt t="131883" x="6275388" y="3187700"/>
          <p14:tracePt t="131899" x="6257925" y="3195638"/>
          <p14:tracePt t="131912" x="6229350" y="3224213"/>
          <p14:tracePt t="131927" x="6221413" y="3232150"/>
          <p14:tracePt t="131939" x="6211888" y="3251200"/>
          <p14:tracePt t="131966" x="6202363" y="3314700"/>
          <p14:tracePt t="131979" x="6202363" y="3351213"/>
          <p14:tracePt t="131992" x="6202363" y="3397250"/>
          <p14:tracePt t="132020" x="6202363" y="3433763"/>
          <p14:tracePt t="132044" x="6211888" y="3479800"/>
          <p14:tracePt t="132059" x="6221413" y="3497263"/>
          <p14:tracePt t="132071" x="6229350" y="3506788"/>
          <p14:tracePt t="132100" x="6265863" y="3560763"/>
          <p14:tracePt t="132127" x="6294438" y="3589338"/>
          <p14:tracePt t="132153" x="6321425" y="3597275"/>
          <p14:tracePt t="132168" x="6348413" y="3597275"/>
          <p14:tracePt t="132185" x="6375400" y="3606800"/>
          <p14:tracePt t="132201" x="6384925" y="3616325"/>
          <p14:tracePt t="132216" x="6411913" y="3616325"/>
          <p14:tracePt t="132229" x="6421438" y="3616325"/>
          <p14:tracePt t="132243" x="6440488" y="3616325"/>
          <p14:tracePt t="132270" x="6477000" y="3616325"/>
          <p14:tracePt t="132297" x="6540500" y="3616325"/>
          <p14:tracePt t="132323" x="6577013" y="3589338"/>
          <p14:tracePt t="132324" x="6596063" y="3570288"/>
          <p14:tracePt t="132337" x="6604000" y="3560763"/>
          <p14:tracePt t="132352" x="6650038" y="3524250"/>
          <p14:tracePt t="132381" x="6696075" y="3460750"/>
          <p14:tracePt t="132407" x="6705600" y="3424238"/>
          <p14:tracePt t="132435" x="6713538" y="3370263"/>
          <p14:tracePt t="132448" x="6713538" y="3360738"/>
          <p14:tracePt t="132469" x="6713538" y="3314700"/>
          <p14:tracePt t="132483" x="6705600" y="3297238"/>
          <p14:tracePt t="132498" x="6686550" y="3251200"/>
          <p14:tracePt t="132512" x="6677025" y="3232150"/>
          <p14:tracePt t="132526" x="6659563" y="3205163"/>
          <p14:tracePt t="132539" x="6650038" y="3178175"/>
          <p14:tracePt t="132556" x="6613525" y="3151188"/>
          <p14:tracePt t="132570" x="6604000" y="3132138"/>
          <p14:tracePt t="132585" x="6577013" y="3122613"/>
          <p14:tracePt t="132600" x="6550025" y="3114675"/>
          <p14:tracePt t="132627" x="6530975" y="3114675"/>
          <p14:tracePt t="132654" x="6486525" y="3078163"/>
          <p14:tracePt t="132669" x="6457950" y="3078163"/>
          <p14:tracePt t="132684" x="6440488" y="3078163"/>
          <p14:tracePt t="132699" x="6421438" y="3078163"/>
          <p14:tracePt t="132714" x="6403975" y="3078163"/>
          <p14:tracePt t="132728" x="6394450" y="3078163"/>
          <p14:tracePt t="132741" x="6384925" y="3078163"/>
          <p14:tracePt t="132742" x="6375400" y="3078163"/>
          <p14:tracePt t="132769" x="6348413" y="3078163"/>
          <p14:tracePt t="132797" x="6294438" y="3086100"/>
          <p14:tracePt t="132824" x="6257925" y="3105150"/>
          <p14:tracePt t="132837" x="6248400" y="3114675"/>
          <p14:tracePt t="132851" x="6229350" y="3151188"/>
          <p14:tracePt t="132880" x="6211888" y="3224213"/>
          <p14:tracePt t="132907" x="6211888" y="3305175"/>
          <p14:tracePt t="132935" x="6211888" y="3351213"/>
          <p14:tracePt t="132952" x="6211888" y="3397250"/>
          <p14:tracePt t="132967" x="6211888" y="3414713"/>
          <p14:tracePt t="132992" x="6221413" y="3443288"/>
          <p14:tracePt t="133020" x="6221413" y="3479800"/>
          <p14:tracePt t="133044" x="6229350" y="3487738"/>
          <p14:tracePt t="133058" x="6238875" y="3506788"/>
          <p14:tracePt t="133071" x="6248400" y="3506788"/>
          <p14:tracePt t="133115" x="6248400" y="3516313"/>
          <p14:tracePt t="133167" x="6257925" y="3524250"/>
          <p14:tracePt t="133328" x="6265863" y="3524250"/>
          <p14:tracePt t="133356" x="6321425" y="3524250"/>
          <p14:tracePt t="133370" x="6338888" y="3524250"/>
          <p14:tracePt t="133386" x="6348413" y="3533775"/>
          <p14:tracePt t="133402" x="6357938" y="3533775"/>
          <p14:tracePt t="133586" x="6357938" y="3543300"/>
          <p14:tracePt t="133601" x="6321425" y="3543300"/>
          <p14:tracePt t="133619" x="6248400" y="3543300"/>
          <p14:tracePt t="133633" x="6165850" y="3543300"/>
          <p14:tracePt t="133648" x="6065838" y="3543300"/>
          <p14:tracePt t="133660" x="5956300" y="3543300"/>
          <p14:tracePt t="133687" x="5810250" y="3543300"/>
          <p14:tracePt t="133715" x="5545138" y="3543300"/>
          <p14:tracePt t="133728" x="5297488" y="3543300"/>
          <p14:tracePt t="133742" x="4997450" y="3543300"/>
          <p14:tracePt t="133754" x="4667250" y="3533775"/>
          <p14:tracePt t="133769" x="4494213" y="3533775"/>
          <p14:tracePt t="133796" x="3992563" y="3506788"/>
          <p14:tracePt t="133814" x="3452813" y="3506788"/>
          <p14:tracePt t="133836" x="3005138" y="3506788"/>
          <p14:tracePt t="133850" x="2749550" y="3506788"/>
          <p14:tracePt t="133864" x="2613025" y="3506788"/>
          <p14:tracePt t="133878" x="2503488" y="3506788"/>
          <p14:tracePt t="133878" x="2384425" y="3506788"/>
          <p14:tracePt t="133890" x="2292350" y="3506788"/>
          <p14:tracePt t="133920" x="1927225" y="3524250"/>
          <p14:tracePt t="133933" x="1800225" y="3524250"/>
          <p14:tracePt t="133947" x="1662113" y="3533775"/>
          <p14:tracePt t="133960" x="1598613" y="3552825"/>
          <p14:tracePt t="133974" x="1479550" y="3560763"/>
          <p14:tracePt t="133987" x="1425575" y="3560763"/>
          <p14:tracePt t="134005" x="1306513" y="3570288"/>
          <p14:tracePt t="134006" x="1243013" y="3570288"/>
          <p14:tracePt t="134020" x="1187450" y="3589338"/>
          <p14:tracePt t="134054" x="1077913" y="3606800"/>
          <p14:tracePt t="134084" x="1058863" y="3616325"/>
          <p14:tracePt t="134099" x="1041400" y="3616325"/>
          <p14:tracePt t="134114" x="1004888" y="3633788"/>
          <p14:tracePt t="134127" x="958850" y="3652838"/>
          <p14:tracePt t="134141" x="904875" y="3670300"/>
          <p14:tracePt t="134157" x="868363" y="3689350"/>
          <p14:tracePt t="134186" x="785813" y="3716338"/>
          <p14:tracePt t="134200" x="758825" y="3735388"/>
          <p14:tracePt t="134214" x="739775" y="3743325"/>
          <p14:tracePt t="134228" x="712788" y="3762375"/>
          <p14:tracePt t="134283" x="703263" y="3771900"/>
          <p14:tracePt t="134330" x="685800" y="3789363"/>
          <p14:tracePt t="134356" x="666750" y="3798888"/>
          <p14:tracePt t="134370" x="657225" y="3808413"/>
          <p14:tracePt t="134384" x="649288" y="3816350"/>
          <p14:tracePt t="134399" x="639763" y="3825875"/>
          <p14:tracePt t="134428" x="630238" y="3835400"/>
          <p14:tracePt t="134547" x="620713" y="3835400"/>
          <p14:tracePt t="134575" x="612775" y="3844925"/>
          <p14:tracePt t="161328" x="649288" y="3844925"/>
          <p14:tracePt t="161342" x="657225" y="3844925"/>
          <p14:tracePt t="161357" x="812800" y="3862388"/>
          <p14:tracePt t="161370" x="1022350" y="3898900"/>
          <p14:tracePt t="161386" x="1287463" y="3908425"/>
          <p14:tracePt t="161400" x="1589088" y="3935413"/>
          <p14:tracePt t="161416" x="1873250" y="3954463"/>
          <p14:tracePt t="161430" x="2155825" y="3971925"/>
          <p14:tracePt t="161446" x="2420938" y="3981450"/>
          <p14:tracePt t="161459" x="2566988" y="4000500"/>
          <p14:tracePt t="161459" x="2703513" y="4000500"/>
          <p14:tracePt t="161488" x="3060700" y="4027488"/>
          <p14:tracePt t="161517" x="3362325" y="4044950"/>
          <p14:tracePt t="161545" x="3690938" y="4054475"/>
          <p14:tracePt t="161559" x="3800475" y="4054475"/>
          <p14:tracePt t="161572" x="3900488" y="4054475"/>
          <p14:tracePt t="161587" x="3956050" y="4054475"/>
          <p14:tracePt t="161602" x="4092575" y="4073525"/>
          <p14:tracePt t="161630" x="4248150" y="4073525"/>
          <p14:tracePt t="161649" x="4394200" y="4090988"/>
          <p14:tracePt t="161669" x="4521200" y="4110038"/>
          <p14:tracePt t="161682" x="4586288" y="4127500"/>
          <p14:tracePt t="161697" x="4686300" y="4137025"/>
          <p14:tracePt t="161710" x="4722813" y="4137025"/>
          <p14:tracePt t="161737" x="4941888" y="4146550"/>
          <p14:tracePt t="161765" x="5197475" y="4183063"/>
          <p14:tracePt t="161778" x="5260975" y="4200525"/>
          <p14:tracePt t="161792" x="5380038" y="4210050"/>
          <p14:tracePt t="161804" x="5426075" y="4219575"/>
          <p14:tracePt t="161820" x="5499100" y="4237038"/>
          <p14:tracePt t="161833" x="5554663" y="4237038"/>
          <p14:tracePt t="161848" x="5572125" y="4237038"/>
          <p14:tracePt t="161882" x="5599113" y="4237038"/>
          <p14:tracePt t="161901" x="5608638" y="4237038"/>
          <p14:tracePt t="161915" x="5627688" y="4237038"/>
          <p14:tracePt t="161928" x="5672138" y="4237038"/>
          <p14:tracePt t="161941" x="5727700" y="4237038"/>
          <p14:tracePt t="161968" x="5818188" y="4237038"/>
          <p14:tracePt t="161997" x="6029325" y="4256088"/>
          <p14:tracePt t="162010" x="6165850" y="4283075"/>
          <p14:tracePt t="162025" x="6238875" y="4292600"/>
          <p14:tracePt t="162038" x="6257925" y="4292600"/>
          <p14:tracePt t="162318" x="6257925" y="4300538"/>
          <p14:tracePt t="162331" x="6248400" y="4300538"/>
          <p14:tracePt t="162384" x="6238875" y="4300538"/>
          <p14:tracePt t="162413" x="6229350" y="4300538"/>
          <p14:tracePt t="162466" x="6221413" y="4300538"/>
          <p14:tracePt t="162494" x="6211888" y="4300538"/>
          <p14:tracePt t="162548" x="6192838" y="4300538"/>
          <p14:tracePt t="170120" x="6192838" y="4292600"/>
          <p14:tracePt t="170133" x="6211888" y="4256088"/>
          <p14:tracePt t="170149" x="6248400" y="4164013"/>
          <p14:tracePt t="170161" x="6275388" y="4081463"/>
          <p14:tracePt t="170188" x="6357938" y="3706813"/>
          <p14:tracePt t="170201" x="6384925" y="3552825"/>
          <p14:tracePt t="170216" x="6384925" y="3433763"/>
          <p14:tracePt t="170229" x="6394450" y="3387725"/>
          <p14:tracePt t="170245" x="6394450" y="3305175"/>
          <p14:tracePt t="170258" x="6394450" y="3287713"/>
          <p14:tracePt t="170273" x="6394450" y="3241675"/>
          <p14:tracePt t="170287" x="6394450" y="3205163"/>
          <p14:tracePt t="170319" x="6394450" y="3159125"/>
          <p14:tracePt t="170347" x="6394450" y="3122613"/>
          <p14:tracePt t="170374" x="6357938" y="3049588"/>
          <p14:tracePt t="170389" x="6294438" y="2986088"/>
          <p14:tracePt t="170403" x="6211888" y="2940050"/>
          <p14:tracePt t="170417" x="6165850" y="2913063"/>
          <p14:tracePt t="170434" x="6056313" y="2876550"/>
          <p14:tracePt t="170450" x="5946775" y="2830513"/>
          <p14:tracePt t="170466" x="5873750" y="2803525"/>
          <p14:tracePt t="170479" x="5810250" y="2776538"/>
          <p14:tracePt t="170495" x="5773738" y="2747963"/>
          <p14:tracePt t="170508" x="5718175" y="2711450"/>
          <p14:tracePt t="170523" x="5672138" y="2684463"/>
          <p14:tracePt t="170538" x="5608638" y="2647950"/>
          <p14:tracePt t="170555" x="5554663" y="2611438"/>
          <p14:tracePt t="170569" x="5518150" y="2584450"/>
          <p14:tracePt t="170598" x="5462588" y="2547938"/>
          <p14:tracePt t="170625" x="5353050" y="2474913"/>
          <p14:tracePt t="170638" x="5280025" y="2428875"/>
          <p14:tracePt t="170653" x="5197475" y="2382838"/>
          <p14:tracePt t="170668" x="5124450" y="2338388"/>
          <p14:tracePt t="170683" x="5033963" y="2282825"/>
          <p14:tracePt t="170697" x="4951413" y="2246313"/>
          <p14:tracePt t="170714" x="4859338" y="2200275"/>
          <p14:tracePt t="170734" x="4749800" y="2163763"/>
          <p14:tracePt t="170750" x="4640263" y="2119313"/>
          <p14:tracePt t="170763" x="4549775" y="2082800"/>
          <p14:tracePt t="170779" x="4457700" y="2046288"/>
          <p14:tracePt t="170793" x="4403725" y="2027238"/>
          <p14:tracePt t="170808" x="4311650" y="2009775"/>
          <p14:tracePt t="170821" x="4248150" y="2000250"/>
          <p14:tracePt t="170837" x="4192588" y="1981200"/>
          <p14:tracePt t="170851" x="4129088" y="1981200"/>
          <p14:tracePt t="170879" x="4065588" y="1973263"/>
          <p14:tracePt t="170906" x="3983038" y="1973263"/>
          <p14:tracePt t="170935" x="3883025" y="1973263"/>
          <p14:tracePt t="170949" x="3817938" y="1973263"/>
          <p14:tracePt t="170965" x="3773488" y="1973263"/>
          <p14:tracePt t="170977" x="3735388" y="1973263"/>
          <p14:tracePt t="170997" x="3681413" y="2009775"/>
          <p14:tracePt t="171010" x="3654425" y="2027238"/>
          <p14:tracePt t="171026" x="3598863" y="2054225"/>
          <p14:tracePt t="171038" x="3552825" y="2073275"/>
          <p14:tracePt t="171055" x="3508375" y="2090738"/>
          <p14:tracePt t="171070" x="3498850" y="2109788"/>
          <p14:tracePt t="171099" x="3443288" y="2155825"/>
          <p14:tracePt t="171128" x="3406775" y="2192338"/>
          <p14:tracePt t="171154" x="3389313" y="2219325"/>
          <p14:tracePt t="171168" x="3370263" y="2265363"/>
          <p14:tracePt t="171183" x="3352800" y="2292350"/>
          <p14:tracePt t="171197" x="3343275" y="2319338"/>
          <p14:tracePt t="171218" x="3343275" y="2355850"/>
          <p14:tracePt t="171232" x="3343275" y="2392363"/>
          <p14:tracePt t="171247" x="3343275" y="2419350"/>
          <p14:tracePt t="171262" x="3352800" y="2455863"/>
          <p14:tracePt t="171276" x="3370263" y="2474913"/>
          <p14:tracePt t="171289" x="3389313" y="2501900"/>
          <p14:tracePt t="171289" x="3398838" y="2511425"/>
          <p14:tracePt t="171304" x="3416300" y="2528888"/>
          <p14:tracePt t="171318" x="3471863" y="2565400"/>
          <p14:tracePt t="171334" x="3535363" y="2601913"/>
          <p14:tracePt t="171348" x="3562350" y="2611438"/>
          <p14:tracePt t="171375" x="3671888" y="2647950"/>
          <p14:tracePt t="171388" x="3744913" y="2674938"/>
          <p14:tracePt t="171403" x="3817938" y="2693988"/>
          <p14:tracePt t="171418" x="3910013" y="2711450"/>
          <p14:tracePt t="171433" x="3956050" y="2720975"/>
          <p14:tracePt t="171446" x="4019550" y="2740025"/>
          <p14:tracePt t="171461" x="4092575" y="2747963"/>
          <p14:tracePt t="171489" x="4183063" y="2757488"/>
          <p14:tracePt t="171517" x="4292600" y="2757488"/>
          <p14:tracePt t="171544" x="4384675" y="2720975"/>
          <p14:tracePt t="171558" x="4440238" y="2693988"/>
          <p14:tracePt t="171572" x="4467225" y="2684463"/>
          <p14:tracePt t="171586" x="4494213" y="2667000"/>
          <p14:tracePt t="171600" x="4530725" y="2638425"/>
          <p14:tracePt t="171629" x="4576763" y="2574925"/>
          <p14:tracePt t="171655" x="4613275" y="2528888"/>
          <p14:tracePt t="171668" x="4640263" y="2511425"/>
          <p14:tracePt t="171683" x="4659313" y="2474913"/>
          <p14:tracePt t="171698" x="4667250" y="2438400"/>
          <p14:tracePt t="171712" x="4676775" y="2382838"/>
          <p14:tracePt t="171724" x="4686300" y="2338388"/>
          <p14:tracePt t="171739" x="4686300" y="2309813"/>
          <p14:tracePt t="171767" x="4686300" y="2246313"/>
          <p14:tracePt t="171792" x="4676775" y="2200275"/>
          <p14:tracePt t="171805" x="4659313" y="2155825"/>
          <p14:tracePt t="171821" x="4640263" y="2119313"/>
          <p14:tracePt t="171835" x="4613275" y="2073275"/>
          <p14:tracePt t="171850" x="4576763" y="2036763"/>
          <p14:tracePt t="171878" x="4530725" y="2000250"/>
          <p14:tracePt t="171905" x="4448175" y="1973263"/>
          <p14:tracePt t="171917" x="4384675" y="1963738"/>
          <p14:tracePt t="171933" x="4321175" y="1944688"/>
          <p14:tracePt t="171949" x="4275138" y="1927225"/>
          <p14:tracePt t="171969" x="4202113" y="1917700"/>
          <p14:tracePt t="171996" x="4065588" y="1908175"/>
          <p14:tracePt t="172009" x="4010025" y="1908175"/>
          <p14:tracePt t="172024" x="3983038" y="1908175"/>
          <p14:tracePt t="172037" x="3919538" y="1908175"/>
          <p14:tracePt t="172052" x="3890963" y="1908175"/>
          <p14:tracePt t="172066" x="3827463" y="1908175"/>
          <p14:tracePt t="172081" x="3773488" y="1908175"/>
          <p14:tracePt t="172107" x="3644900" y="1908175"/>
          <p14:tracePt t="172135" x="3544888" y="1917700"/>
          <p14:tracePt t="172150" x="3498850" y="1935163"/>
          <p14:tracePt t="172165" x="3443288" y="1944688"/>
          <p14:tracePt t="172178" x="3416300" y="1954213"/>
          <p14:tracePt t="172192" x="3379788" y="1963738"/>
          <p14:tracePt t="172219" x="3279775" y="2000250"/>
          <p14:tracePt t="172252" x="3206750" y="2046288"/>
          <p14:tracePt t="172265" x="3178175" y="2054225"/>
          <p14:tracePt t="172279" x="3151188" y="2063750"/>
          <p14:tracePt t="172292" x="3133725" y="2073275"/>
          <p14:tracePt t="172306" x="3097213" y="2100263"/>
          <p14:tracePt t="172320" x="3078163" y="2127250"/>
          <p14:tracePt t="172333" x="3041650" y="2163763"/>
          <p14:tracePt t="172348" x="3032125" y="2200275"/>
          <p14:tracePt t="172362" x="3032125" y="2219325"/>
          <p14:tracePt t="172389" x="3032125" y="2265363"/>
          <p14:tracePt t="172403" x="3032125" y="2292350"/>
          <p14:tracePt t="172417" x="3041650" y="2328863"/>
          <p14:tracePt t="172431" x="3060700" y="2355850"/>
          <p14:tracePt t="172447" x="3087688" y="2411413"/>
          <p14:tracePt t="172460" x="3114675" y="2438400"/>
          <p14:tracePt t="172474" x="3160713" y="2465388"/>
          <p14:tracePt t="172488" x="3187700" y="2474913"/>
          <p14:tracePt t="172504" x="3243263" y="2501900"/>
          <p14:tracePt t="172518" x="3297238" y="2538413"/>
          <p14:tracePt t="172547" x="3406775" y="2574925"/>
          <p14:tracePt t="172574" x="3535363" y="2601913"/>
          <p14:tracePt t="172588" x="3598863" y="2611438"/>
          <p14:tracePt t="172605" x="3662363" y="2611438"/>
          <p14:tracePt t="172619" x="3690938" y="2611438"/>
          <p14:tracePt t="172633" x="3763963" y="2620963"/>
          <p14:tracePt t="172660" x="3863975" y="2630488"/>
          <p14:tracePt t="172686" x="3973513" y="2630488"/>
          <p14:tracePt t="172718" x="4083050" y="2630488"/>
          <p14:tracePt t="172752" x="4165600" y="2620963"/>
          <p14:tracePt t="172780" x="4275138" y="2601913"/>
          <p14:tracePt t="172793" x="4311650" y="2593975"/>
          <p14:tracePt t="172808" x="4384675" y="2565400"/>
          <p14:tracePt t="172820" x="4411663" y="2557463"/>
          <p14:tracePt t="172835" x="4467225" y="2528888"/>
          <p14:tracePt t="172850" x="4513263" y="2492375"/>
          <p14:tracePt t="172865" x="4576763" y="2465388"/>
          <p14:tracePt t="172879" x="4594225" y="2447925"/>
          <p14:tracePt t="172893" x="4603750" y="2419350"/>
          <p14:tracePt t="172907" x="4613275" y="2382838"/>
          <p14:tracePt t="172936" x="4613275" y="2346325"/>
          <p14:tracePt t="172950" x="4613275" y="2328863"/>
          <p14:tracePt t="172965" x="4613275" y="2292350"/>
          <p14:tracePt t="172978" x="4613275" y="2246313"/>
          <p14:tracePt t="172998" x="4603750" y="2192338"/>
          <p14:tracePt t="173017" x="4576763" y="2155825"/>
          <p14:tracePt t="173042" x="4521200" y="2109788"/>
          <p14:tracePt t="173055" x="4476750" y="2090738"/>
          <p14:tracePt t="173069" x="4430713" y="2073275"/>
          <p14:tracePt t="173083" x="4375150" y="2054225"/>
          <p14:tracePt t="173098" x="4338638" y="2046288"/>
          <p14:tracePt t="173111" x="4292600" y="2036763"/>
          <p14:tracePt t="173138" x="4202113" y="2009775"/>
          <p14:tracePt t="173165" x="4102100" y="1990725"/>
          <p14:tracePt t="173178" x="4073525" y="1990725"/>
          <p14:tracePt t="173191" x="4046538" y="1981200"/>
          <p14:tracePt t="173191" x="4010025" y="1981200"/>
          <p14:tracePt t="173219" x="3937000" y="1981200"/>
          <p14:tracePt t="173247" x="3836988" y="1981200"/>
          <p14:tracePt t="173274" x="3735388" y="1990725"/>
          <p14:tracePt t="173287" x="3708400" y="1990725"/>
          <p14:tracePt t="173287" x="3690938" y="2009775"/>
          <p14:tracePt t="173303" x="3654425" y="2017713"/>
          <p14:tracePt t="173317" x="3608388" y="2036763"/>
          <p14:tracePt t="173332" x="3552825" y="2054225"/>
          <p14:tracePt t="173359" x="3462338" y="2100263"/>
          <p14:tracePt t="173386" x="3425825" y="2127250"/>
          <p14:tracePt t="173413" x="3379788" y="2163763"/>
          <p14:tracePt t="173428" x="3362325" y="2182813"/>
          <p14:tracePt t="173442" x="3343275" y="2209800"/>
          <p14:tracePt t="173469" x="3316288" y="2273300"/>
          <p14:tracePt t="173498" x="3306763" y="2328863"/>
          <p14:tracePt t="173524" x="3297238" y="2365375"/>
          <p14:tracePt t="173538" x="3297238" y="2392363"/>
          <p14:tracePt t="173552" x="3297238" y="2411413"/>
          <p14:tracePt t="173566" x="3297238" y="2438400"/>
          <p14:tracePt t="173580" x="3306763" y="2465388"/>
          <p14:tracePt t="173607" x="3325813" y="2474913"/>
          <p14:tracePt t="173607" x="3343275" y="2492375"/>
          <p14:tracePt t="173635" x="3389313" y="2557463"/>
          <p14:tracePt t="173648" x="3425825" y="2584450"/>
          <p14:tracePt t="173663" x="3479800" y="2611438"/>
          <p14:tracePt t="173680" x="3516313" y="2647950"/>
          <p14:tracePt t="173702" x="3571875" y="2674938"/>
          <p14:tracePt t="173716" x="3608388" y="2703513"/>
          <p14:tracePt t="173743" x="3698875" y="2757488"/>
          <p14:tracePt t="173754" x="3727450" y="2767013"/>
          <p14:tracePt t="173769" x="3790950" y="2784475"/>
          <p14:tracePt t="173783" x="3836988" y="2794000"/>
          <p14:tracePt t="173798" x="3883025" y="2803525"/>
          <p14:tracePt t="173824" x="4029075" y="2840038"/>
          <p14:tracePt t="173838" x="4092575" y="2849563"/>
          <p14:tracePt t="173853" x="4138613" y="2849563"/>
          <p14:tracePt t="173867" x="4192588" y="2849563"/>
          <p14:tracePt t="173881" x="4211638" y="2849563"/>
          <p14:tracePt t="173895" x="4229100" y="2849563"/>
          <p14:tracePt t="173908" x="4265613" y="2849563"/>
          <p14:tracePt t="173923" x="4302125" y="2849563"/>
          <p14:tracePt t="173938" x="4338638" y="2849563"/>
          <p14:tracePt t="173966" x="4430713" y="2840038"/>
          <p14:tracePt t="173993" x="4494213" y="2820988"/>
          <p14:tracePt t="174019" x="4530725" y="2803525"/>
          <p14:tracePt t="174034" x="4576763" y="2794000"/>
          <p14:tracePt t="174049" x="4622800" y="2776538"/>
          <p14:tracePt t="174075" x="4659313" y="2757488"/>
          <p14:tracePt t="174088" x="4695825" y="2740025"/>
          <p14:tracePt t="174102" x="4703763" y="2730500"/>
          <p14:tracePt t="174115" x="4749800" y="2703513"/>
          <p14:tracePt t="174129" x="4786313" y="2674938"/>
          <p14:tracePt t="174141" x="4822825" y="2647950"/>
          <p14:tracePt t="174168" x="4851400" y="2620963"/>
          <p14:tracePt t="174195" x="4905375" y="2547938"/>
          <p14:tracePt t="174207" x="4914900" y="2492375"/>
          <p14:tracePt t="174220" x="4924425" y="2465388"/>
          <p14:tracePt t="174251" x="4941888" y="2328863"/>
          <p14:tracePt t="174277" x="4941888" y="2246313"/>
          <p14:tracePt t="174303" x="4914900" y="2127250"/>
          <p14:tracePt t="174318" x="4895850" y="2090738"/>
          <p14:tracePt t="174333" x="4868863" y="2063750"/>
          <p14:tracePt t="174347" x="4851400" y="2046288"/>
          <p14:tracePt t="174360" x="4832350" y="2017713"/>
          <p14:tracePt t="174387" x="4732338" y="1935163"/>
          <p14:tracePt t="174416" x="4613275" y="1898650"/>
          <p14:tracePt t="174428" x="4576763" y="1881188"/>
          <p14:tracePt t="174442" x="4484688" y="1862138"/>
          <p14:tracePt t="174468" x="4367213" y="1844675"/>
          <p14:tracePt t="174497" x="4229100" y="1835150"/>
          <p14:tracePt t="174522" x="4119563" y="1808163"/>
          <p14:tracePt t="174535" x="4092575" y="1808163"/>
          <p14:tracePt t="174550" x="4019550" y="1808163"/>
          <p14:tracePt t="174563" x="3946525" y="1808163"/>
          <p14:tracePt t="174577" x="3873500" y="1808163"/>
          <p14:tracePt t="174603" x="3773488" y="1808163"/>
          <p14:tracePt t="174616" x="3744913" y="1808163"/>
          <p14:tracePt t="174630" x="3681413" y="1825625"/>
          <p14:tracePt t="174645" x="3635375" y="1835150"/>
          <p14:tracePt t="174669" x="3581400" y="1854200"/>
          <p14:tracePt t="174696" x="3525838" y="1871663"/>
          <p14:tracePt t="174708" x="3479800" y="1881188"/>
          <p14:tracePt t="174723" x="3435350" y="1890713"/>
          <p14:tracePt t="174737" x="3398838" y="1908175"/>
          <p14:tracePt t="174753" x="3362325" y="1927225"/>
          <p14:tracePt t="174767" x="3333750" y="1944688"/>
          <p14:tracePt t="174782" x="3306763" y="1963738"/>
          <p14:tracePt t="174808" x="3270250" y="2000250"/>
          <p14:tracePt t="174834" x="3243263" y="2036763"/>
          <p14:tracePt t="174847" x="3224213" y="2063750"/>
          <p14:tracePt t="174862" x="3206750" y="2090738"/>
          <p14:tracePt t="174888" x="3197225" y="2127250"/>
          <p14:tracePt t="174915" x="3170238" y="2192338"/>
          <p14:tracePt t="174928" x="3170238" y="2209800"/>
          <p14:tracePt t="174941" x="3160713" y="2236788"/>
          <p14:tracePt t="174954" x="3160713" y="2255838"/>
          <p14:tracePt t="174968" x="3160713" y="2265363"/>
          <p14:tracePt t="174997" x="3160713" y="2328863"/>
          <p14:tracePt t="175024" x="3160713" y="2382838"/>
          <p14:tracePt t="175037" x="3160713" y="2411413"/>
          <p14:tracePt t="175053" x="3160713" y="2438400"/>
          <p14:tracePt t="175067" x="3160713" y="2447925"/>
          <p14:tracePt t="175083" x="3160713" y="2465388"/>
          <p14:tracePt t="175098" x="3178175" y="2511425"/>
          <p14:tracePt t="175118" x="3197225" y="2547938"/>
          <p14:tracePt t="175131" x="3214688" y="2584450"/>
          <p14:tracePt t="175146" x="3243263" y="2601913"/>
          <p14:tracePt t="175159" x="3252788" y="2611438"/>
          <p14:tracePt t="175173" x="3279775" y="2647950"/>
          <p14:tracePt t="175187" x="3306763" y="2674938"/>
          <p14:tracePt t="175202" x="3343275" y="2703513"/>
          <p14:tracePt t="175218" x="3370263" y="2730500"/>
          <p14:tracePt t="175246" x="3416300" y="2767013"/>
          <p14:tracePt t="175258" x="3425825" y="2767013"/>
          <p14:tracePt t="175273" x="3443288" y="2776538"/>
          <p14:tracePt t="175286" x="3479800" y="2794000"/>
          <p14:tracePt t="175300" x="3508375" y="2813050"/>
          <p14:tracePt t="175313" x="3535363" y="2830513"/>
          <p14:tracePt t="175327" x="3562350" y="2840038"/>
          <p14:tracePt t="175340" x="3581400" y="2849563"/>
          <p14:tracePt t="175368" x="3608388" y="2849563"/>
          <p14:tracePt t="175383" x="3635375" y="2857500"/>
          <p14:tracePt t="176503" x="3644900" y="2867025"/>
          <p14:tracePt t="176532" x="3662363" y="2886075"/>
          <p14:tracePt t="176547" x="3671888" y="2894013"/>
          <p14:tracePt t="176547" x="3681413" y="2894013"/>
          <p14:tracePt t="176561" x="3690938" y="2903538"/>
          <p14:tracePt t="176576" x="3763963" y="2940050"/>
          <p14:tracePt t="176589" x="3790950" y="2949575"/>
          <p14:tracePt t="176618" x="3883025" y="2986088"/>
          <p14:tracePt t="176644" x="3919538" y="2995613"/>
          <p14:tracePt t="176657" x="3927475" y="2995613"/>
          <p14:tracePt t="176670" x="3956050" y="3005138"/>
          <p14:tracePt t="176699" x="4037013" y="3005138"/>
          <p14:tracePt t="176736" x="4156075" y="3005138"/>
          <p14:tracePt t="176750" x="4219575" y="3005138"/>
          <p14:tracePt t="176764" x="4275138" y="3005138"/>
          <p14:tracePt t="176777" x="4311650" y="3005138"/>
          <p14:tracePt t="176777" x="4338638" y="3005138"/>
          <p14:tracePt t="176804" x="4375150" y="3005138"/>
          <p14:tracePt t="176818" x="4411663" y="2995613"/>
          <p14:tracePt t="176833" x="4457700" y="2959100"/>
          <p14:tracePt t="176846" x="4484688" y="2922588"/>
          <p14:tracePt t="176861" x="4503738" y="2867025"/>
          <p14:tracePt t="176873" x="4521200" y="2840038"/>
          <p14:tracePt t="176888" x="4521200" y="2820988"/>
          <p14:tracePt t="176902" x="4540250" y="2776538"/>
          <p14:tracePt t="176929" x="4549775" y="2720975"/>
          <p14:tracePt t="176942" x="4557713" y="2684463"/>
          <p14:tracePt t="176957" x="4557713" y="2630488"/>
          <p14:tracePt t="176971" x="4557713" y="2547938"/>
          <p14:tracePt t="176988" x="4557713" y="2501900"/>
          <p14:tracePt t="177002" x="4540250" y="2455863"/>
          <p14:tracePt t="177017" x="4521200" y="2428875"/>
          <p14:tracePt t="177017" x="4503738" y="2411413"/>
          <p14:tracePt t="177030" x="4494213" y="2392363"/>
          <p14:tracePt t="177044" x="4494213" y="2382838"/>
          <p14:tracePt t="177058" x="4484688" y="2355850"/>
          <p14:tracePt t="177086" x="4484688" y="2301875"/>
          <p14:tracePt t="177099" x="4457700" y="2255838"/>
          <p14:tracePt t="177113" x="4457700" y="2246313"/>
          <p14:tracePt t="177127" x="4457700" y="2236788"/>
          <p14:tracePt t="177141" x="4448175" y="2228850"/>
          <p14:tracePt t="177154" x="4448175" y="2219325"/>
          <p14:tracePt t="177170" x="4440238" y="2200275"/>
          <p14:tracePt t="177198" x="4430713" y="2182813"/>
          <p14:tracePt t="177224" x="4430713" y="2173288"/>
          <p14:tracePt t="177255" x="4421188" y="2173288"/>
          <p14:tracePt t="177387" x="4421188" y="2163763"/>
          <p14:tracePt t="178646" x="4421188" y="2155825"/>
          <p14:tracePt t="178667" x="4430713" y="2146300"/>
          <p14:tracePt t="178685" x="4457700" y="2146300"/>
          <p14:tracePt t="178699" x="4513263" y="2136775"/>
          <p14:tracePt t="178713" x="4576763" y="2136775"/>
          <p14:tracePt t="178739" x="4640263" y="2146300"/>
          <p14:tracePt t="178754" x="4649788" y="2146300"/>
          <p14:tracePt t="178768" x="4667250" y="2155825"/>
          <p14:tracePt t="178797" x="4676775" y="2163763"/>
          <p14:tracePt t="178824" x="4695825" y="2173288"/>
          <p14:tracePt t="178836" x="4713288" y="2182813"/>
          <p14:tracePt t="178851" x="4740275" y="2209800"/>
          <p14:tracePt t="178867" x="4759325" y="2236788"/>
          <p14:tracePt t="178902" x="4805363" y="2292350"/>
          <p14:tracePt t="178916" x="4841875" y="2328863"/>
          <p14:tracePt t="178931" x="4868863" y="2355850"/>
          <p14:tracePt t="178958" x="4887913" y="2392363"/>
          <p14:tracePt t="178985" x="4895850" y="2428875"/>
          <p14:tracePt t="178999" x="4895850" y="2438400"/>
          <p14:tracePt t="179014" x="4905375" y="2447925"/>
          <p14:tracePt t="179040" x="4905375" y="2474913"/>
          <p14:tracePt t="179068" x="4905375" y="2511425"/>
          <p14:tracePt t="179098" x="4905375" y="2565400"/>
          <p14:tracePt t="179117" x="4905375" y="2593975"/>
          <p14:tracePt t="179148" x="4878388" y="2657475"/>
          <p14:tracePt t="179173" x="4851400" y="2684463"/>
          <p14:tracePt t="179187" x="4851400" y="2693988"/>
          <p14:tracePt t="179201" x="4832350" y="2711450"/>
          <p14:tracePt t="179215" x="4822825" y="2720975"/>
          <p14:tracePt t="179229" x="4805363" y="2730500"/>
          <p14:tracePt t="179243" x="4786313" y="2740025"/>
          <p14:tracePt t="179259" x="4759325" y="2757488"/>
          <p14:tracePt t="179284" x="4703763" y="2776538"/>
          <p14:tracePt t="179298" x="4676775" y="2784475"/>
          <p14:tracePt t="179312" x="4667250" y="2784475"/>
          <p14:tracePt t="179330" x="4649788" y="2784475"/>
          <p14:tracePt t="180066" x="4640263" y="2794000"/>
          <p14:tracePt t="183605" x="4613275" y="2803525"/>
          <p14:tracePt t="183620" x="4586288" y="2849563"/>
          <p14:tracePt t="183635" x="4567238" y="2886075"/>
          <p14:tracePt t="183648" x="4549775" y="2903538"/>
          <p14:tracePt t="183669" x="4521200" y="2930525"/>
          <p14:tracePt t="183697" x="4457700" y="3013075"/>
          <p14:tracePt t="183711" x="4411663" y="3041650"/>
          <p14:tracePt t="183726" x="4311650" y="3114675"/>
          <p14:tracePt t="183739" x="4219575" y="3159125"/>
          <p14:tracePt t="183754" x="4119563" y="3224213"/>
          <p14:tracePt t="183768" x="4029075" y="3278188"/>
          <p14:tracePt t="183783" x="3919538" y="3333750"/>
          <p14:tracePt t="183808" x="3827463" y="3387725"/>
          <p14:tracePt t="183822" x="3744913" y="3433763"/>
          <p14:tracePt t="183838" x="3625850" y="3479800"/>
          <p14:tracePt t="183852" x="3479800" y="3533775"/>
          <p14:tracePt t="183867" x="3352800" y="3589338"/>
          <p14:tracePt t="183881" x="3206750" y="3633788"/>
          <p14:tracePt t="183901" x="3078163" y="3689350"/>
          <p14:tracePt t="183917" x="2951163" y="3743325"/>
          <p14:tracePt t="183943" x="2703513" y="3816350"/>
          <p14:tracePt t="183969" x="2511425" y="3889375"/>
          <p14:tracePt t="183997" x="2328863" y="3944938"/>
          <p14:tracePt t="184024" x="2119313" y="4000500"/>
          <p14:tracePt t="184057" x="1973263" y="4044950"/>
          <p14:tracePt t="184085" x="1808163" y="4081463"/>
          <p14:tracePt t="184098" x="1763713" y="4090988"/>
          <p14:tracePt t="184119" x="1635125" y="4127500"/>
          <p14:tracePt t="184133" x="1552575" y="4146550"/>
          <p14:tracePt t="184146" x="1506538" y="4164013"/>
          <p14:tracePt t="184160" x="1462088" y="4173538"/>
          <p14:tracePt t="184173" x="1360488" y="4191000"/>
          <p14:tracePt t="184186" x="1270000" y="4200525"/>
          <p14:tracePt t="184219" x="1141413" y="4237038"/>
          <p14:tracePt t="184246" x="1031875" y="4246563"/>
          <p14:tracePt t="184274" x="985838" y="4256088"/>
          <p14:tracePt t="184287" x="977900" y="4256088"/>
          <p14:tracePt t="184302" x="968375" y="4264025"/>
          <p14:tracePt t="184474" x="904875" y="4256088"/>
          <p14:tracePt t="184487" x="858838" y="4246563"/>
          <p14:tracePt t="184503" x="795338" y="4237038"/>
          <p14:tracePt t="184517" x="749300" y="4219575"/>
          <p14:tracePt t="184531" x="712788" y="4200525"/>
          <p14:tracePt t="184557" x="676275" y="4191000"/>
          <p14:tracePt t="203101" x="795338" y="4164013"/>
          <p14:tracePt t="203115" x="1050925" y="4117975"/>
          <p14:tracePt t="203130" x="1214438" y="4090988"/>
          <p14:tracePt t="203143" x="1562100" y="4008438"/>
          <p14:tracePt t="203158" x="1727200" y="3981450"/>
          <p14:tracePt t="203170" x="2092325" y="3889375"/>
          <p14:tracePt t="203198" x="2786063" y="3735388"/>
          <p14:tracePt t="203211" x="3097213" y="3643313"/>
          <p14:tracePt t="203224" x="3233738" y="3606800"/>
          <p14:tracePt t="203237" x="3352800" y="3560763"/>
          <p14:tracePt t="203252" x="3562350" y="3506788"/>
          <p14:tracePt t="203266" x="3727450" y="3451225"/>
          <p14:tracePt t="203285" x="3910013" y="3397250"/>
          <p14:tracePt t="203300" x="4065588" y="3333750"/>
          <p14:tracePt t="203328" x="4448175" y="3187700"/>
          <p14:tracePt t="203354" x="4759325" y="3122613"/>
          <p14:tracePt t="203367" x="4997450" y="3059113"/>
          <p14:tracePt t="203382" x="5087938" y="3032125"/>
          <p14:tracePt t="203395" x="5289550" y="2959100"/>
          <p14:tracePt t="203409" x="5472113" y="2903538"/>
          <p14:tracePt t="203422" x="5618163" y="2857500"/>
          <p14:tracePt t="203438" x="5654675" y="2820988"/>
          <p14:tracePt t="203467" x="5681663" y="2747963"/>
          <p14:tracePt t="203498" x="5700713" y="2684463"/>
          <p14:tracePt t="203517" x="5700713" y="2611438"/>
          <p14:tracePt t="203534" x="5708650" y="2557463"/>
          <p14:tracePt t="203548" x="5718175" y="2492375"/>
          <p14:tracePt t="203563" x="5737225" y="2447925"/>
          <p14:tracePt t="203588" x="5745163" y="2392363"/>
          <p14:tracePt t="203602" x="5745163" y="2365375"/>
          <p14:tracePt t="203617" x="5745163" y="2328863"/>
          <p14:tracePt t="203630" x="5745163" y="2282825"/>
          <p14:tracePt t="203645" x="5745163" y="2255838"/>
          <p14:tracePt t="203658" x="5727700" y="2219325"/>
          <p14:tracePt t="203672" x="5727700" y="2200275"/>
          <p14:tracePt t="203686" x="5700713" y="2173288"/>
          <p14:tracePt t="203719" x="5645150" y="2136775"/>
          <p14:tracePt t="203752" x="5535613" y="2119313"/>
          <p14:tracePt t="203766" x="5518150" y="2119313"/>
          <p14:tracePt t="203780" x="5445125" y="2119313"/>
          <p14:tracePt t="203807" x="5326063" y="2119313"/>
          <p14:tracePt t="203834" x="5253038" y="2119313"/>
          <p14:tracePt t="203846" x="5216525" y="2119313"/>
          <p14:tracePt t="203847" x="5207000" y="2119313"/>
          <p14:tracePt t="203861" x="5197475" y="2119313"/>
          <p14:tracePt t="203886" x="5143500" y="2119313"/>
          <p14:tracePt t="203913" x="5106988" y="2127250"/>
          <p14:tracePt t="203926" x="5097463" y="2136775"/>
          <p14:tracePt t="203940" x="5070475" y="2155825"/>
          <p14:tracePt t="203954" x="5041900" y="2163763"/>
          <p14:tracePt t="203970" x="5014913" y="2192338"/>
          <p14:tracePt t="203999" x="4968875" y="2228850"/>
          <p14:tracePt t="204027" x="4941888" y="2292350"/>
          <p14:tracePt t="204058" x="4932363" y="2338388"/>
          <p14:tracePt t="204087" x="4924425" y="2382838"/>
          <p14:tracePt t="204100" x="4932363" y="2419350"/>
          <p14:tracePt t="204114" x="4941888" y="2447925"/>
          <p14:tracePt t="204127" x="4960938" y="2484438"/>
          <p14:tracePt t="204142" x="4978400" y="2511425"/>
          <p14:tracePt t="204169" x="5033963" y="2547938"/>
          <p14:tracePt t="204202" x="5133975" y="2565400"/>
          <p14:tracePt t="204216" x="5160963" y="2574925"/>
          <p14:tracePt t="204242" x="5316538" y="2611438"/>
          <p14:tracePt t="204255" x="5370513" y="2611438"/>
          <p14:tracePt t="204269" x="5453063" y="2620963"/>
          <p14:tracePt t="204284" x="5499100" y="2620963"/>
          <p14:tracePt t="204285" x="5526088" y="2630488"/>
          <p14:tracePt t="204300" x="5572125" y="2630488"/>
          <p14:tracePt t="204314" x="5654675" y="2638425"/>
          <p14:tracePt t="204328" x="5691188" y="2638425"/>
          <p14:tracePt t="204329" x="5727700" y="2638425"/>
          <p14:tracePt t="204341" x="5754688" y="2638425"/>
          <p14:tracePt t="204368" x="5910263" y="2638425"/>
          <p14:tracePt t="204382" x="6002338" y="2638425"/>
          <p14:tracePt t="204396" x="6046788" y="2630488"/>
          <p14:tracePt t="204413" x="6138863" y="2601913"/>
          <p14:tracePt t="204435" x="6202363" y="2565400"/>
          <p14:tracePt t="204449" x="6238875" y="2538413"/>
          <p14:tracePt t="204476" x="6284913" y="2492375"/>
          <p14:tracePt t="204488" x="6294438" y="2474913"/>
          <p14:tracePt t="204502" x="6294438" y="2419350"/>
          <p14:tracePt t="204516" x="6302375" y="2374900"/>
          <p14:tracePt t="204530" x="6302375" y="2328863"/>
          <p14:tracePt t="204558" x="6275388" y="2219325"/>
          <p14:tracePt t="204585" x="6211888" y="2146300"/>
          <p14:tracePt t="204599" x="6184900" y="2119313"/>
          <p14:tracePt t="204613" x="6119813" y="2082800"/>
          <p14:tracePt t="204626" x="6046788" y="2046288"/>
          <p14:tracePt t="204649" x="5937250" y="2009775"/>
          <p14:tracePt t="204666" x="5854700" y="1990725"/>
          <p14:tracePt t="204697" x="5691188" y="1963738"/>
          <p14:tracePt t="204724" x="5599113" y="1963738"/>
          <p14:tracePt t="204737" x="5545138" y="1963738"/>
          <p14:tracePt t="204754" x="5499100" y="1963738"/>
          <p14:tracePt t="204768" x="5445125" y="1963738"/>
          <p14:tracePt t="204783" x="5389563" y="1973263"/>
          <p14:tracePt t="204796" x="5353050" y="1981200"/>
          <p14:tracePt t="204797" x="5334000" y="1981200"/>
          <p14:tracePt t="204812" x="5307013" y="1990725"/>
          <p14:tracePt t="204839" x="5224463" y="2009775"/>
          <p14:tracePt t="204868" x="5124450" y="2036763"/>
          <p14:tracePt t="204881" x="5070475" y="2054225"/>
          <p14:tracePt t="204902" x="5041900" y="2063750"/>
          <p14:tracePt t="204916" x="5005388" y="2082800"/>
          <p14:tracePt t="204944" x="4941888" y="2119313"/>
          <p14:tracePt t="204956" x="4924425" y="2127250"/>
          <p14:tracePt t="204971" x="4868863" y="2173288"/>
          <p14:tracePt t="204986" x="4851400" y="2182813"/>
          <p14:tracePt t="205000" x="4841875" y="2192338"/>
          <p14:tracePt t="205001" x="4822825" y="2209800"/>
          <p14:tracePt t="205016" x="4813300" y="2219325"/>
          <p14:tracePt t="205017" x="4813300" y="2228850"/>
          <p14:tracePt t="205031" x="4805363" y="2236788"/>
          <p14:tracePt t="205058" x="4786313" y="2273300"/>
          <p14:tracePt t="205085" x="4776788" y="2301875"/>
          <p14:tracePt t="205100" x="4776788" y="2309813"/>
          <p14:tracePt t="205119" x="4776788" y="2346325"/>
          <p14:tracePt t="205148" x="4776788" y="2365375"/>
          <p14:tracePt t="205161" x="4776788" y="2382838"/>
          <p14:tracePt t="205175" x="4776788" y="2392363"/>
          <p14:tracePt t="205188" x="4776788" y="2411413"/>
          <p14:tracePt t="205218" x="4776788" y="2419350"/>
          <p14:tracePt t="205231" x="4776788" y="2438400"/>
          <p14:tracePt t="205259" x="4786313" y="2465388"/>
          <p14:tracePt t="205271" x="4786313" y="2474913"/>
          <p14:tracePt t="205286" x="4795838" y="2484438"/>
          <p14:tracePt t="205301" x="4805363" y="2492375"/>
          <p14:tracePt t="205417" x="4813300" y="2511425"/>
          <p14:tracePt t="205444" x="4878388" y="2601913"/>
          <p14:tracePt t="205457" x="4914900" y="2638425"/>
          <p14:tracePt t="205472" x="4960938" y="2693988"/>
          <p14:tracePt t="205485" x="4978400" y="2711450"/>
          <p14:tracePt t="205500" x="5014913" y="2740025"/>
          <p14:tracePt t="205514" x="5051425" y="2747963"/>
          <p14:tracePt t="205528" x="5106988" y="2767013"/>
          <p14:tracePt t="205554" x="5216525" y="2776538"/>
          <p14:tracePt t="205569" x="5260975" y="2784475"/>
          <p14:tracePt t="205584" x="5316538" y="2784475"/>
          <p14:tracePt t="205597" x="5343525" y="2784475"/>
          <p14:tracePt t="205612" x="5426075" y="2784475"/>
          <p14:tracePt t="205624" x="5462588" y="2794000"/>
          <p14:tracePt t="205639" x="5526088" y="2794000"/>
          <p14:tracePt t="205667" x="5664200" y="2794000"/>
          <p14:tracePt t="205694" x="5718175" y="2794000"/>
          <p14:tracePt t="205707" x="5754688" y="2794000"/>
          <p14:tracePt t="205722" x="5781675" y="2784475"/>
          <p14:tracePt t="205735" x="5818188" y="2776538"/>
          <p14:tracePt t="205749" x="5883275" y="2757488"/>
          <p14:tracePt t="205763" x="5929313" y="2730500"/>
          <p14:tracePt t="205782" x="5983288" y="2711450"/>
          <p14:tracePt t="205799" x="6019800" y="2684463"/>
          <p14:tracePt t="205815" x="6075363" y="2657475"/>
          <p14:tracePt t="205828" x="6111875" y="2611438"/>
          <p14:tracePt t="205840" x="6138863" y="2584450"/>
          <p14:tracePt t="205868" x="6148388" y="2528888"/>
          <p14:tracePt t="205895" x="6156325" y="2438400"/>
          <p14:tracePt t="205907" x="6156325" y="2382838"/>
          <p14:tracePt t="205921" x="6156325" y="2338388"/>
          <p14:tracePt t="205950" x="6156325" y="2255838"/>
          <p14:tracePt t="205977" x="6119813" y="2200275"/>
          <p14:tracePt t="206002" x="6038850" y="2082800"/>
          <p14:tracePt t="206017" x="5983288" y="2036763"/>
          <p14:tracePt t="206034" x="5910263" y="2009775"/>
          <p14:tracePt t="206050" x="5837238" y="1973263"/>
          <p14:tracePt t="206065" x="5773738" y="1944688"/>
          <p14:tracePt t="206078" x="5737225" y="1935163"/>
          <p14:tracePt t="206092" x="5672138" y="1898650"/>
          <p14:tracePt t="206119" x="5572125" y="1881188"/>
          <p14:tracePt t="206147" x="5416550" y="1844675"/>
          <p14:tracePt t="206174" x="5326063" y="1835150"/>
          <p14:tracePt t="206187" x="5280025" y="1835150"/>
          <p14:tracePt t="206202" x="5260975" y="1835150"/>
          <p14:tracePt t="206230" x="5197475" y="1835150"/>
          <p14:tracePt t="206257" x="5124450" y="1854200"/>
          <p14:tracePt t="206283" x="5078413" y="1881188"/>
          <p14:tracePt t="206297" x="5070475" y="1890713"/>
          <p14:tracePt t="206311" x="5033963" y="1917700"/>
          <p14:tracePt t="206338" x="4968875" y="1973263"/>
          <p14:tracePt t="206364" x="4941888" y="2009775"/>
          <p14:tracePt t="206378" x="4932363" y="2017713"/>
          <p14:tracePt t="206392" x="4924425" y="2054225"/>
          <p14:tracePt t="206405" x="4905375" y="2073275"/>
          <p14:tracePt t="206420" x="4895850" y="2109788"/>
          <p14:tracePt t="206449" x="4887913" y="2155825"/>
          <p14:tracePt t="206477" x="4887913" y="2192338"/>
          <p14:tracePt t="206505" x="4887913" y="2236788"/>
          <p14:tracePt t="206517" x="4887913" y="2273300"/>
          <p14:tracePt t="206532" x="4887913" y="2319338"/>
          <p14:tracePt t="206544" x="4887913" y="2365375"/>
          <p14:tracePt t="206558" x="4895850" y="2382838"/>
          <p14:tracePt t="206586" x="4905375" y="2411413"/>
          <p14:tracePt t="206616" x="4941888" y="2438400"/>
          <p14:tracePt t="206643" x="4960938" y="2484438"/>
          <p14:tracePt t="206656" x="4978400" y="2492375"/>
          <p14:tracePt t="206670" x="4987925" y="2501900"/>
          <p14:tracePt t="206684" x="5005388" y="2520950"/>
          <p14:tracePt t="206698" x="5014913" y="2528888"/>
          <p14:tracePt t="206735" x="5070475" y="2565400"/>
          <p14:tracePt t="206749" x="5087938" y="2574925"/>
          <p14:tracePt t="206764" x="5106988" y="2574925"/>
          <p14:tracePt t="206776" x="5114925" y="2584450"/>
          <p14:tracePt t="206816" x="5133975" y="2584450"/>
          <p14:tracePt t="206829" x="5143500" y="2593975"/>
          <p14:tracePt t="206895" x="5151438" y="2593975"/>
          <p14:tracePt t="206908" x="5160963" y="2593975"/>
          <p14:tracePt t="206978" x="5180013" y="2593975"/>
          <p14:tracePt t="207005" x="5187950" y="2565400"/>
          <p14:tracePt t="207049" x="5197475" y="2538413"/>
          <p14:tracePt t="207063" x="5197475" y="2528888"/>
          <p14:tracePt t="207077" x="5197475" y="2520950"/>
          <p14:tracePt t="207091" x="5197475" y="2511425"/>
          <p14:tracePt t="207119" x="5207000" y="2492375"/>
          <p14:tracePt t="207148" x="5207000" y="2484438"/>
          <p14:tracePt t="207198" x="5207000" y="2465388"/>
          <p14:tracePt t="207224" x="5207000" y="2438400"/>
          <p14:tracePt t="207237" x="5207000" y="2428875"/>
          <p14:tracePt t="207641" x="5216525" y="2419350"/>
          <p14:tracePt t="207672" x="5224463" y="2419350"/>
          <p14:tracePt t="207685" x="5233988" y="2419350"/>
          <p14:tracePt t="207714" x="5253038" y="2411413"/>
          <p14:tracePt t="207727" x="5260975" y="2401888"/>
          <p14:tracePt t="207754" x="5260975" y="2392363"/>
          <p14:tracePt t="207887" x="5270500" y="2392363"/>
          <p14:tracePt t="207900" x="5280025" y="2392363"/>
          <p14:tracePt t="207916" x="5307013" y="2392363"/>
          <p14:tracePt t="207929" x="5326063" y="2374900"/>
          <p14:tracePt t="207984" x="5334000" y="2365375"/>
          <p14:tracePt t="207997" x="5343525" y="2365375"/>
          <p14:tracePt t="208013" x="5380038" y="2346325"/>
          <p14:tracePt t="208027" x="5408613" y="2338388"/>
          <p14:tracePt t="208047" x="5416550" y="2338388"/>
          <p14:tracePt t="208060" x="5435600" y="2338388"/>
          <p14:tracePt t="208083" x="5453063" y="2328863"/>
          <p14:tracePt t="208097" x="5481638" y="2309813"/>
          <p14:tracePt t="208124" x="5545138" y="2292350"/>
          <p14:tracePt t="208137" x="5572125" y="2292350"/>
          <p14:tracePt t="208151" x="5581650" y="2292350"/>
          <p14:tracePt t="208177" x="5608638" y="2292350"/>
          <p14:tracePt t="208203" x="5645150" y="2282825"/>
          <p14:tracePt t="208216" x="5654675" y="2282825"/>
          <p14:tracePt t="208217" x="5664200" y="2282825"/>
          <p14:tracePt t="208232" x="5672138" y="2282825"/>
          <p14:tracePt t="208258" x="5700713" y="2282825"/>
          <p14:tracePt t="208285" x="5708650" y="2282825"/>
          <p14:tracePt t="208345" x="5737225" y="2273300"/>
          <p14:tracePt t="208358" x="5745163" y="2265363"/>
          <p14:tracePt t="208386" x="5754688" y="2265363"/>
          <p14:tracePt t="208425" x="5773738" y="2265363"/>
          <p14:tracePt t="208452" x="5781675" y="2273300"/>
          <p14:tracePt t="208480" x="5791200" y="2282825"/>
          <p14:tracePt t="208494" x="5800725" y="2292350"/>
          <p14:tracePt t="208507" x="5800725" y="2301875"/>
          <p14:tracePt t="208618" x="5791200" y="2282825"/>
          <p14:tracePt t="208619" x="5791200" y="2265363"/>
          <p14:tracePt t="208631" x="5781675" y="2246313"/>
          <p14:tracePt t="208646" x="5781675" y="2228850"/>
          <p14:tracePt t="208673" x="5764213" y="2182813"/>
          <p14:tracePt t="208686" x="5764213" y="2146300"/>
          <p14:tracePt t="208699" x="5764213" y="2127250"/>
          <p14:tracePt t="208713" x="5764213" y="2119313"/>
          <p14:tracePt t="208727" x="5764213" y="2109788"/>
          <p14:tracePt t="208767" x="5764213" y="2100263"/>
          <p14:tracePt t="209084" x="5800725" y="2109788"/>
          <p14:tracePt t="209099" x="5873750" y="2146300"/>
          <p14:tracePt t="209125" x="5965825" y="2163763"/>
          <p14:tracePt t="209152" x="6129338" y="2219325"/>
          <p14:tracePt t="209179" x="6311900" y="2301875"/>
          <p14:tracePt t="209206" x="6375400" y="2338388"/>
          <p14:tracePt t="209235" x="6430963" y="2365375"/>
          <p14:tracePt t="209250" x="6448425" y="2382838"/>
          <p14:tracePt t="209268" x="6457950" y="2401888"/>
          <p14:tracePt t="209297" x="6477000" y="2455863"/>
          <p14:tracePt t="209311" x="6494463" y="2484438"/>
          <p14:tracePt t="209324" x="6523038" y="2511425"/>
          <p14:tracePt t="209337" x="6530975" y="2528888"/>
          <p14:tracePt t="209352" x="6550025" y="2565400"/>
          <p14:tracePt t="209366" x="6559550" y="2593975"/>
          <p14:tracePt t="209380" x="6577013" y="2638425"/>
          <p14:tracePt t="209405" x="6613525" y="2740025"/>
          <p14:tracePt t="209418" x="6613525" y="2747963"/>
          <p14:tracePt t="209419" x="6623050" y="2776538"/>
          <p14:tracePt t="209434" x="6623050" y="2803525"/>
          <p14:tracePt t="209447" x="6632575" y="2849563"/>
          <p14:tracePt t="209461" x="6640513" y="2886075"/>
          <p14:tracePt t="209489" x="6640513" y="2959100"/>
          <p14:tracePt t="209517" x="6640513" y="3095625"/>
          <p14:tracePt t="209543" x="6640513" y="3195638"/>
          <p14:tracePt t="209556" x="6640513" y="3251200"/>
          <p14:tracePt t="209570" x="6640513" y="3333750"/>
          <p14:tracePt t="209600" x="6613525" y="3543300"/>
          <p14:tracePt t="209627" x="6586538" y="3752850"/>
          <p14:tracePt t="209655" x="6577013" y="3898900"/>
          <p14:tracePt t="209668" x="6567488" y="3944938"/>
          <p14:tracePt t="209684" x="6559550" y="3990975"/>
          <p14:tracePt t="209698" x="6550025" y="4064000"/>
          <p14:tracePt t="209718" x="6540500" y="4127500"/>
          <p14:tracePt t="209719" x="6540500" y="4146550"/>
          <p14:tracePt t="209732" x="6523038" y="4173538"/>
          <p14:tracePt t="209747" x="6513513" y="4219575"/>
          <p14:tracePt t="209759" x="6486525" y="4283075"/>
          <p14:tracePt t="209773" x="6477000" y="4319588"/>
          <p14:tracePt t="209787" x="6467475" y="4383088"/>
          <p14:tracePt t="209802" x="6467475" y="4392613"/>
          <p14:tracePt t="209830" x="6457950" y="4438650"/>
          <p14:tracePt t="209842" x="6448425" y="4438650"/>
          <p14:tracePt t="209856" x="6448425" y="4465638"/>
          <p14:tracePt t="209870" x="6448425" y="4492625"/>
          <p14:tracePt t="209884" x="6448425" y="4519613"/>
          <p14:tracePt t="209897" x="6448425" y="4538663"/>
          <p14:tracePt t="209912" x="6448425" y="4548188"/>
          <p14:tracePt t="209930" x="6448425" y="4575175"/>
          <p14:tracePt t="210026" x="6448425" y="4584700"/>
          <p14:tracePt t="210053" x="6467475" y="4584700"/>
          <p14:tracePt t="210067" x="6486525" y="4584700"/>
          <p14:tracePt t="210095" x="6523038" y="4565650"/>
          <p14:tracePt t="210107" x="6540500" y="4556125"/>
          <p14:tracePt t="210121" x="6577013" y="4538663"/>
          <p14:tracePt t="210134" x="6596063" y="4538663"/>
          <p14:tracePt t="210149" x="6650038" y="4529138"/>
          <p14:tracePt t="210162" x="6723063" y="4519613"/>
          <p14:tracePt t="210177" x="6786563" y="4511675"/>
          <p14:tracePt t="210190" x="6823075" y="4511675"/>
          <p14:tracePt t="210217" x="6842125" y="4502150"/>
          <p14:tracePt t="210230" x="6851650" y="4492625"/>
          <p14:tracePt t="210258" x="6859588" y="4483100"/>
          <p14:tracePt t="210271" x="6859588" y="4456113"/>
          <p14:tracePt t="210287" x="6859588" y="4429125"/>
          <p14:tracePt t="210301" x="6851650" y="4392613"/>
          <p14:tracePt t="210328" x="6832600" y="4373563"/>
          <p14:tracePt t="210329" x="6815138" y="4356100"/>
          <p14:tracePt t="210341" x="6815138" y="4346575"/>
          <p14:tracePt t="210355" x="6778625" y="4329113"/>
          <p14:tracePt t="210369" x="6723063" y="4300538"/>
          <p14:tracePt t="210384" x="6659563" y="4292600"/>
          <p14:tracePt t="210398" x="6613525" y="4264025"/>
          <p14:tracePt t="210413" x="6577013" y="4256088"/>
          <p14:tracePt t="210427" x="6567488" y="4256088"/>
          <p14:tracePt t="210441" x="6550025" y="4256088"/>
          <p14:tracePt t="210469" x="6540500" y="4256088"/>
          <p14:tracePt t="210497" x="6530975" y="4256088"/>
          <p14:tracePt t="210510" x="6503988" y="4256088"/>
          <p14:tracePt t="210523" x="6486525" y="4256088"/>
          <p14:tracePt t="210537" x="6467475" y="4256088"/>
          <p14:tracePt t="210551" x="6448425" y="4264025"/>
          <p14:tracePt t="210579" x="6411913" y="4283075"/>
          <p14:tracePt t="210605" x="6375400" y="4337050"/>
          <p14:tracePt t="210619" x="6367463" y="4346575"/>
          <p14:tracePt t="210634" x="6348413" y="4365625"/>
          <p14:tracePt t="210650" x="6338888" y="4392613"/>
          <p14:tracePt t="210668" x="6330950" y="4410075"/>
          <p14:tracePt t="210681" x="6321425" y="4438650"/>
          <p14:tracePt t="210695" x="6321425" y="4456113"/>
          <p14:tracePt t="210709" x="6321425" y="4483100"/>
          <p14:tracePt t="210737" x="6302375" y="4529138"/>
          <p14:tracePt t="210764" x="6294438" y="4575175"/>
          <p14:tracePt t="210778" x="6294438" y="4592638"/>
          <p14:tracePt t="210793" x="6284913" y="4611688"/>
          <p14:tracePt t="210793" x="6284913" y="4629150"/>
          <p14:tracePt t="210805" x="6284913" y="4648200"/>
          <p14:tracePt t="210819" x="6275388" y="4684713"/>
          <p14:tracePt t="210833" x="6275388" y="4721225"/>
          <p14:tracePt t="210848" x="6265863" y="4738688"/>
          <p14:tracePt t="210874" x="6265863" y="4775200"/>
          <p14:tracePt t="210887" x="6265863" y="4794250"/>
          <p14:tracePt t="210902" x="6265863" y="4811713"/>
          <p14:tracePt t="210916" x="6265863" y="4830763"/>
          <p14:tracePt t="210934" x="6265863" y="4857750"/>
          <p14:tracePt t="210948" x="6265863" y="4884738"/>
          <p14:tracePt t="210963" x="6265863" y="4913313"/>
          <p14:tracePt t="210976" x="6265863" y="4930775"/>
          <p14:tracePt t="210990" x="6275388" y="4959350"/>
          <p14:tracePt t="211016" x="6284913" y="4976813"/>
          <p14:tracePt t="211050" x="6321425" y="5003800"/>
          <p14:tracePt t="211078" x="6338888" y="5013325"/>
          <p14:tracePt t="211106" x="6394450" y="5022850"/>
          <p14:tracePt t="211119" x="6440488" y="5032375"/>
          <p14:tracePt t="211134" x="6486525" y="5032375"/>
          <p14:tracePt t="211147" x="6523038" y="5032375"/>
          <p14:tracePt t="211162" x="6596063" y="5032375"/>
          <p14:tracePt t="211188" x="6696075" y="5032375"/>
          <p14:tracePt t="211216" x="6815138" y="5032375"/>
          <p14:tracePt t="211242" x="6859588" y="5022850"/>
          <p14:tracePt t="211269" x="6896100" y="5003800"/>
          <p14:tracePt t="211298" x="6932613" y="4986338"/>
          <p14:tracePt t="211324" x="6969125" y="4949825"/>
          <p14:tracePt t="211338" x="6988175" y="4930775"/>
          <p14:tracePt t="211352" x="6988175" y="4913313"/>
          <p14:tracePt t="211367" x="7007225" y="4884738"/>
          <p14:tracePt t="211385" x="7007225" y="4848225"/>
          <p14:tracePt t="211398" x="7015163" y="4821238"/>
          <p14:tracePt t="211412" x="7015163" y="4794250"/>
          <p14:tracePt t="211439" x="7015163" y="4702175"/>
          <p14:tracePt t="211466" x="7015163" y="4675188"/>
          <p14:tracePt t="211493" x="7007225" y="4575175"/>
          <p14:tracePt t="211519" x="6978650" y="4502150"/>
          <p14:tracePt t="211547" x="6951663" y="4438650"/>
          <p14:tracePt t="211574" x="6915150" y="4392613"/>
          <p14:tracePt t="211587" x="6896100" y="4365625"/>
          <p14:tracePt t="211602" x="6869113" y="4346575"/>
          <p14:tracePt t="211616" x="6851650" y="4319588"/>
          <p14:tracePt t="211631" x="6832600" y="4292600"/>
          <p14:tracePt t="211650" x="6805613" y="4264025"/>
          <p14:tracePt t="211664" x="6778625" y="4246563"/>
          <p14:tracePt t="211676" x="6769100" y="4237038"/>
          <p14:tracePt t="211690" x="6750050" y="4237038"/>
          <p14:tracePt t="211717" x="6696075" y="4227513"/>
          <p14:tracePt t="211744" x="6640513" y="4227513"/>
          <p14:tracePt t="211758" x="6623050" y="4227513"/>
          <p14:tracePt t="211771" x="6596063" y="4227513"/>
          <p14:tracePt t="211798" x="6567488" y="4227513"/>
          <p14:tracePt t="211823" x="6523038" y="4227513"/>
          <p14:tracePt t="211836" x="6503988" y="4227513"/>
          <p14:tracePt t="211851" x="6486525" y="4227513"/>
          <p14:tracePt t="211879" x="6467475" y="4246563"/>
          <p14:tracePt t="211905" x="6421438" y="4273550"/>
          <p14:tracePt t="211920" x="6394450" y="4292600"/>
          <p14:tracePt t="211938" x="6384925" y="4310063"/>
          <p14:tracePt t="211965" x="6367463" y="4319588"/>
          <p14:tracePt t="211978" x="6367463" y="4329113"/>
          <p14:tracePt t="211992" x="6348413" y="4365625"/>
          <p14:tracePt t="212005" x="6338888" y="4419600"/>
          <p14:tracePt t="212020" x="6330950" y="4456113"/>
          <p14:tracePt t="212042" x="6311900" y="4502150"/>
          <p14:tracePt t="212056" x="6302375" y="4565650"/>
          <p14:tracePt t="212068" x="6302375" y="4611688"/>
          <p14:tracePt t="212083" x="6294438" y="4648200"/>
          <p14:tracePt t="212101" x="6294438" y="4694238"/>
          <p14:tracePt t="212116" x="6294438" y="4721225"/>
          <p14:tracePt t="212130" x="6294438" y="4757738"/>
          <p14:tracePt t="212143" x="6294438" y="4794250"/>
          <p14:tracePt t="212169" x="6302375" y="4821238"/>
          <p14:tracePt t="212183" x="6311900" y="4830763"/>
          <p14:tracePt t="212198" x="6321425" y="4857750"/>
          <p14:tracePt t="212211" x="6321425" y="4867275"/>
          <p14:tracePt t="212225" x="6338888" y="4894263"/>
          <p14:tracePt t="212238" x="6348413" y="4903788"/>
          <p14:tracePt t="212254" x="6357938" y="4913313"/>
          <p14:tracePt t="212255" x="6375400" y="4922838"/>
          <p14:tracePt t="212268" x="6384925" y="4930775"/>
          <p14:tracePt t="212295" x="6448425" y="4959350"/>
          <p14:tracePt t="212307" x="6494463" y="4967288"/>
          <p14:tracePt t="212322" x="6567488" y="4995863"/>
          <p14:tracePt t="212336" x="6623050" y="5003800"/>
          <p14:tracePt t="212350" x="6650038" y="5013325"/>
          <p14:tracePt t="212351" x="6669088" y="5013325"/>
          <p14:tracePt t="212364" x="6696075" y="5013325"/>
          <p14:tracePt t="212385" x="6786563" y="5013325"/>
          <p14:tracePt t="212398" x="6805613" y="5013325"/>
          <p14:tracePt t="212413" x="6832600" y="5013325"/>
          <p14:tracePt t="212426" x="6851650" y="5013325"/>
          <p14:tracePt t="212440" x="6878638" y="5013325"/>
          <p14:tracePt t="212468" x="6942138" y="5013325"/>
          <p14:tracePt t="212495" x="7007225" y="4986338"/>
          <p14:tracePt t="212508" x="7024688" y="4976813"/>
          <p14:tracePt t="212523" x="7034213" y="4959350"/>
          <p14:tracePt t="212537" x="7043738" y="4949825"/>
          <p14:tracePt t="212578" x="7051675" y="4913313"/>
          <p14:tracePt t="212603" x="7051675" y="4894263"/>
          <p14:tracePt t="212635" x="7051675" y="4857750"/>
          <p14:tracePt t="212648" x="7051675" y="4848225"/>
          <p14:tracePt t="212676" x="7051675" y="4830763"/>
          <p14:tracePt t="212690" x="7043738" y="4821238"/>
          <p14:tracePt t="212718" x="6997700" y="4794250"/>
          <p14:tracePt t="212746" x="6951663" y="4775200"/>
          <p14:tracePt t="212773" x="6924675" y="4775200"/>
          <p14:tracePt t="212785" x="6905625" y="4775200"/>
          <p14:tracePt t="212799" x="6896100" y="4767263"/>
          <p14:tracePt t="212851" x="6888163" y="4767263"/>
          <p14:tracePt t="215057" x="6896100" y="4757738"/>
          <p14:tracePt t="215085" x="6997700" y="4721225"/>
          <p14:tracePt t="215097" x="7015163" y="4711700"/>
          <p14:tracePt t="215112" x="7024688" y="4711700"/>
          <p14:tracePt t="215125" x="7061200" y="4694238"/>
          <p14:tracePt t="215139" x="7080250" y="4684713"/>
          <p14:tracePt t="215166" x="7088188" y="4675188"/>
          <p14:tracePt t="215193" x="7097713" y="4675188"/>
          <p14:tracePt t="215220" x="7107238" y="4665663"/>
          <p14:tracePt t="218322" x="7116763" y="4665663"/>
          <p14:tracePt t="218378" x="7107238" y="4657725"/>
          <p14:tracePt t="218400" x="7007225" y="4565650"/>
          <p14:tracePt t="218427" x="6878638" y="4556125"/>
          <p14:tracePt t="218453" x="6815138" y="4556125"/>
          <p14:tracePt t="218768" x="6448425" y="4592638"/>
          <p14:tracePt t="218793" x="5929313" y="4638675"/>
          <p14:tracePt t="218806" x="5754688" y="4657725"/>
          <p14:tracePt t="218819" x="5426075" y="4657725"/>
          <p14:tracePt t="218836" x="5087938" y="4675188"/>
          <p14:tracePt t="218850" x="4749800" y="4702175"/>
          <p14:tracePt t="218877" x="4056063" y="4730750"/>
          <p14:tracePt t="218903" x="3800475" y="4748213"/>
          <p14:tracePt t="218916" x="3589338" y="4757738"/>
          <p14:tracePt t="218930" x="3471863" y="4775200"/>
          <p14:tracePt t="218957" x="3316288" y="4811713"/>
          <p14:tracePt t="218984" x="3243263" y="4848225"/>
          <p14:tracePt t="218997" x="3170238" y="4876800"/>
          <p14:tracePt t="219011" x="3078163" y="4913313"/>
          <p14:tracePt t="219031" x="2995613" y="4940300"/>
          <p14:tracePt t="219052" x="2914650" y="4959350"/>
          <p14:tracePt t="219066" x="2878138" y="4967288"/>
          <p14:tracePt t="219094" x="2768600" y="4986338"/>
          <p14:tracePt t="219107" x="2686050" y="5013325"/>
          <p14:tracePt t="219122" x="2593975" y="5013325"/>
          <p14:tracePt t="219135" x="2511425" y="5022850"/>
          <p14:tracePt t="219150" x="2438400" y="5022850"/>
          <p14:tracePt t="219164" x="2393950" y="5022850"/>
          <p14:tracePt t="219179" x="2338388" y="5022850"/>
          <p14:tracePt t="219206" x="2274888" y="5022850"/>
          <p14:tracePt t="219233" x="2247900" y="5022850"/>
          <p14:tracePt t="219248" x="2238375" y="5022850"/>
          <p14:tracePt t="219269" x="2228850" y="5022850"/>
          <p14:tracePt t="219296" x="2192338" y="5040313"/>
          <p14:tracePt t="219309" x="2165350" y="5049838"/>
          <p14:tracePt t="219323" x="2155825" y="5049838"/>
          <p14:tracePt t="219337" x="2109788" y="5076825"/>
          <p14:tracePt t="219354" x="2092325" y="5076825"/>
          <p14:tracePt t="219384" x="2073275" y="5095875"/>
          <p14:tracePt t="219397" x="2063750" y="5122863"/>
          <p14:tracePt t="219410" x="2063750" y="5132388"/>
          <p14:tracePt t="219436" x="2046288" y="5149850"/>
          <p14:tracePt t="219450" x="2036763" y="5149850"/>
          <p14:tracePt t="219479" x="2036763" y="5168900"/>
          <p14:tracePt t="219500" x="2019300" y="5195888"/>
          <p14:tracePt t="219501" x="2009775" y="5214938"/>
          <p14:tracePt t="219518" x="2009775" y="5232400"/>
          <p14:tracePt t="219546" x="2000250" y="5259388"/>
          <p14:tracePt t="219572" x="1990725" y="5314950"/>
          <p14:tracePt t="219586" x="1990725" y="5341938"/>
          <p14:tracePt t="219600" x="1990725" y="5360988"/>
          <p14:tracePt t="219618" x="1990725" y="5378450"/>
          <p14:tracePt t="219632" x="1990725" y="5397500"/>
          <p14:tracePt t="219646" x="1990725" y="5434013"/>
          <p14:tracePt t="219659" x="1990725" y="5441950"/>
          <p14:tracePt t="219686" x="1990725" y="5451475"/>
          <p14:tracePt t="219699" x="1990725" y="5478463"/>
          <p14:tracePt t="219715" x="1990725" y="5497513"/>
          <p14:tracePt t="219733" x="2000250" y="5534025"/>
          <p14:tracePt t="219751" x="2000250" y="5561013"/>
          <p14:tracePt t="219764" x="2009775" y="5570538"/>
          <p14:tracePt t="219778" x="2019300" y="5597525"/>
          <p14:tracePt t="219791" x="2046288" y="5624513"/>
          <p14:tracePt t="219805" x="2073275" y="5634038"/>
          <p14:tracePt t="219819" x="2082800" y="5634038"/>
          <p14:tracePt t="219847" x="2136775" y="5661025"/>
          <p14:tracePt t="219875" x="2274888" y="5689600"/>
          <p14:tracePt t="219888" x="2347913" y="5707063"/>
          <p14:tracePt t="219903" x="2430463" y="5707063"/>
          <p14:tracePt t="219917" x="2511425" y="5707063"/>
          <p14:tracePt t="219932" x="2557463" y="5707063"/>
          <p14:tracePt t="219946" x="2613025" y="5707063"/>
          <p14:tracePt t="219968" x="2686050" y="5661025"/>
          <p14:tracePt t="219983" x="2713038" y="5634038"/>
          <p14:tracePt t="219997" x="2732088" y="5616575"/>
          <p14:tracePt t="220010" x="2732088" y="5607050"/>
          <p14:tracePt t="220024" x="2740025" y="5597525"/>
          <p14:tracePt t="220045" x="2776538" y="5514975"/>
          <p14:tracePt t="220072" x="2795588" y="5441950"/>
          <p14:tracePt t="220099" x="2805113" y="5341938"/>
          <p14:tracePt t="220129" x="2813050" y="5268913"/>
          <p14:tracePt t="220155" x="2795588" y="5214938"/>
          <p14:tracePt t="220169" x="2786063" y="5195888"/>
          <p14:tracePt t="220184" x="2768600" y="5178425"/>
          <p14:tracePt t="220201" x="2740025" y="5141913"/>
          <p14:tracePt t="220215" x="2713038" y="5095875"/>
          <p14:tracePt t="220229" x="2667000" y="5049838"/>
          <p14:tracePt t="220244" x="2630488" y="5003800"/>
          <p14:tracePt t="220256" x="2584450" y="4976813"/>
          <p14:tracePt t="220269" x="2566988" y="4959350"/>
          <p14:tracePt t="220298" x="2520950" y="4930775"/>
          <p14:tracePt t="220326" x="2447925" y="4913313"/>
          <p14:tracePt t="220351" x="2411413" y="4903788"/>
          <p14:tracePt t="220378" x="2374900" y="4903788"/>
          <p14:tracePt t="220405" x="2311400" y="4913313"/>
          <p14:tracePt t="220433" x="2238375" y="4922838"/>
          <p14:tracePt t="220446" x="2211388" y="4930775"/>
          <p14:tracePt t="220461" x="2201863" y="4930775"/>
          <p14:tracePt t="220489" x="2155825" y="4949825"/>
          <p14:tracePt t="220515" x="2092325" y="4986338"/>
          <p14:tracePt t="220543" x="2036763" y="5013325"/>
          <p14:tracePt t="220556" x="2027238" y="5022850"/>
          <p14:tracePt t="220584" x="2000250" y="5049838"/>
          <p14:tracePt t="220597" x="1990725" y="5059363"/>
          <p14:tracePt t="220629" x="1963738" y="5105400"/>
          <p14:tracePt t="220650" x="1963738" y="5122863"/>
          <p14:tracePt t="220668" x="1954213" y="5168900"/>
          <p14:tracePt t="220681" x="1954213" y="5178425"/>
          <p14:tracePt t="220694" x="1954213" y="5205413"/>
          <p14:tracePt t="220708" x="1954213" y="5222875"/>
          <p14:tracePt t="220721" x="1954213" y="5241925"/>
          <p14:tracePt t="220749" x="1954213" y="5259388"/>
          <p14:tracePt t="220762" x="1954213" y="5268913"/>
          <p14:tracePt t="220777" x="1954213" y="5295900"/>
          <p14:tracePt t="220790" x="1954213" y="5324475"/>
          <p14:tracePt t="220805" x="1963738" y="5341938"/>
          <p14:tracePt t="220818" x="1973263" y="5378450"/>
          <p14:tracePt t="220833" x="1982788" y="5387975"/>
          <p14:tracePt t="220846" x="1982788" y="5405438"/>
          <p14:tracePt t="220882" x="2027238" y="5441950"/>
          <p14:tracePt t="220899" x="2046288" y="5461000"/>
          <p14:tracePt t="220913" x="2055813" y="5478463"/>
          <p14:tracePt t="220926" x="2063750" y="5487988"/>
          <p14:tracePt t="220940" x="2073275" y="5497513"/>
          <p14:tracePt t="220967" x="2092325" y="5507038"/>
          <p14:tracePt t="220992" x="2119313" y="5543550"/>
          <p14:tracePt t="221017" x="2136775" y="5551488"/>
          <p14:tracePt t="221045" x="2228850" y="5561013"/>
          <p14:tracePt t="221071" x="2311400" y="5570538"/>
          <p14:tracePt t="221084" x="2328863" y="5570538"/>
          <p14:tracePt t="221099" x="2365375" y="5570538"/>
          <p14:tracePt t="221119" x="2374900" y="5570538"/>
          <p14:tracePt t="221134" x="2384425" y="5570538"/>
          <p14:tracePt t="221147" x="2393950" y="5570538"/>
          <p14:tracePt t="221163" x="2411413" y="5570538"/>
          <p14:tracePt t="221176" x="2420938" y="5570538"/>
          <p14:tracePt t="221191" x="2438400" y="5570538"/>
          <p14:tracePt t="221217" x="2493963" y="5570538"/>
          <p14:tracePt t="221245" x="2540000" y="5570538"/>
          <p14:tracePt t="221258" x="2557463" y="5561013"/>
          <p14:tracePt t="221273" x="2593975" y="5551488"/>
          <p14:tracePt t="221286" x="2620963" y="5551488"/>
          <p14:tracePt t="221301" x="2630488" y="5543550"/>
          <p14:tracePt t="221331" x="2657475" y="5534025"/>
          <p14:tracePt t="221405" x="2657475" y="5524500"/>
          <p14:tracePt t="243548" x="2630488" y="5524500"/>
          <p14:tracePt t="243561" x="2576513" y="5524500"/>
          <p14:tracePt t="243587" x="2365375" y="5551488"/>
          <p14:tracePt t="243615" x="1854200" y="5597525"/>
          <p14:tracePt t="243628" x="1535113" y="5624513"/>
          <p14:tracePt t="243642" x="1352550" y="5643563"/>
          <p14:tracePt t="243655" x="1141413" y="5661025"/>
          <p14:tracePt t="243669" x="703263" y="56896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8|27.8|17|9|9.5|84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47.9|17.9|69.1|29.6|24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3.8|25.8|61.5|6.4|36.1|7.9|4.8|13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9.3|50.2|15.5|18.8|2.2|54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|8.7|11.5|34.8|19.7|6.7|27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4.1|39|32.8|48.3|42|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5|79.4|45.4|37.8|67|33|34.6|16.3|18.4|16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7.4|47.4|45.2|67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7.6|21.5|11.2|17.9|18.1|32.9|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29.5|1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8.1|98.9|18.9|27.7|11.9|4.9|10.2|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12.4|7.5|20.5|16.1|14.5|19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|18.8|37|11.6|11.8|22|12.2|31.2|6.4|4.1|14.4|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|2.3|65.3|9.9|25.6|60.6|16.5|2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5.2|11.9|9.4|16.1|31.8|16.9|59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32.3|24.4|89|26.1|40.1|4.8|57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5241</TotalTime>
  <Words>1675</Words>
  <Application>Microsoft Office PowerPoint</Application>
  <PresentationFormat>On-screen Show (4:3)</PresentationFormat>
  <Paragraphs>238</Paragraphs>
  <Slides>21</Slides>
  <Notes>5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Cambria Math</vt:lpstr>
      <vt:lpstr>Wingdings</vt:lpstr>
      <vt:lpstr>Office Theme</vt:lpstr>
      <vt:lpstr>Matematičke metode  u fizičkoj hemiji</vt:lpstr>
      <vt:lpstr>PowerPoint Presentation</vt:lpstr>
      <vt:lpstr>Eksperimentalne greške</vt:lpstr>
      <vt:lpstr>Eksperimentalne greške: međusobni odnos slučajne i sistematske greške</vt:lpstr>
      <vt:lpstr>Eksperimentalne greške: međusobni odnos slučajne i sistematske greške</vt:lpstr>
      <vt:lpstr>Greška i nesigurnost</vt:lpstr>
      <vt:lpstr>PowerPoint Presentation</vt:lpstr>
      <vt:lpstr>Ponovljeni setovi merenja Direktno merena veličina, merenje dovoljne osetljivosti</vt:lpstr>
      <vt:lpstr>PowerPoint Presentation</vt:lpstr>
      <vt:lpstr>Ponovljeni setovi merenja?</vt:lpstr>
      <vt:lpstr>Prikazivanje srednje vrednosti na određenom nivou poverenja </vt:lpstr>
      <vt:lpstr>Studentova t-raspodela</vt:lpstr>
      <vt:lpstr>Primer: slučajna greška/standardna nesigurnost direktno merene veličine </vt:lpstr>
      <vt:lpstr>Indirektno merene veličine</vt:lpstr>
      <vt:lpstr>Indirektno merene veličine y=y(a)</vt:lpstr>
      <vt:lpstr>Indirektno merene veličine y=y(a,b)</vt:lpstr>
      <vt:lpstr>Indirektno merene veličine y=y(a,b)</vt:lpstr>
      <vt:lpstr>Indirektno merene veličine y=y(a,b)</vt:lpstr>
      <vt:lpstr>Indirektno merene veličine y=y(a,b)</vt:lpstr>
      <vt:lpstr>Indirektno merene veličine</vt:lpstr>
      <vt:lpstr>Pitanja?</vt:lpstr>
    </vt:vector>
  </TitlesOfParts>
  <Company>test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Matematičke metode u fizičkoj hemiji</dc:title>
  <dc:creator>win7</dc:creator>
  <cp:lastModifiedBy>AD</cp:lastModifiedBy>
  <cp:revision>1569</cp:revision>
  <dcterms:created xsi:type="dcterms:W3CDTF">2019-10-07T19:36:59Z</dcterms:created>
  <dcterms:modified xsi:type="dcterms:W3CDTF">2020-10-15T15:05:16Z</dcterms:modified>
</cp:coreProperties>
</file>