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9751-292E-47BC-9BC6-3456CB30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C63D5-E52C-4EA6-BEC0-39888ADF9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7AFA4-5EF1-458F-987B-29D0CD82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458E-0AA6-4D99-8FC0-C891E51B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E29D-74CF-4568-B90A-405C0650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D87D-489A-43EF-8818-B2B27052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DFCA2-6D46-44C3-B998-A699759F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AC3B-F4C8-4041-8D15-4CA9B70C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0C9EC-E199-4C85-93EE-906224B2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F2F05-6644-44FB-978E-95E13CDA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1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4FE85-CBE2-49CD-B284-DF78EDE22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3E583-363E-4EC1-BC36-D9F76A43A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00B04-2211-4A05-B380-46B3CC38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78FD-1B11-4514-8D4C-B6C28055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93D6-E480-409D-BCDA-1303A03B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5599-336E-4857-9C2D-B7CFA03E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D1EB-D079-49DE-92FA-CBD1033A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50BD8-E4AD-47C5-A744-1ADB11C7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03C1D-C261-4984-B45A-AA32AC88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EAFD-EAC3-4277-A73D-CF7CCE2B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3180-B84B-447C-8C36-109CBA9F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4B6C-22A9-4BF0-8357-0CA92A3E0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B015D-709F-4442-AD7D-13392337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4C04-3ECB-4BD4-8E8B-3F9921FF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77E19-30A9-4815-AC32-24B6A73E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1579-6C7C-4151-B9B8-2A7F5495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DD4B5-4D6D-495A-922F-29B7B0F26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61198-5213-47E1-A107-CFCAA5E07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C6591-0AED-45EE-95C3-C929237F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B9465-F26A-4F2C-8C95-8EB25BF5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3FF78-FF83-45E4-AA29-CBBC756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A5AB-72C6-4860-AB60-A80A4509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AE63F-CB74-49F9-A975-88603113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41059-D144-47A6-BD8E-3C43A1068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E2046-24B0-470E-BDF3-00B4B47D3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1EFDC-B42A-4E8F-9A78-690C30D81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3EDF7-AD1D-4018-B1E1-7C2CED9A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E3E1B-F12D-4B97-8064-4630BA64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ED025-B08F-4311-BCF6-FCE40342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C6EF-16A0-4CAF-B546-F9F4B2B4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911B-4DBF-4913-B245-5A6E1016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51248-FA70-4F51-8233-8A265FC1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A80C-1313-41C7-9BF2-1CA49FEA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D2DB2D-D661-49E6-AA97-80DF7E67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161F4-B336-48FA-9E78-65A517AF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580E3-A21E-47D1-92B2-95CBF77D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D0AB-9AF3-4FC0-B0FA-F50D9B70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3D9E-CF32-4DAB-8C5F-C5DFEC54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479BB-6E70-480B-85DA-C944291F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4EC26-8507-45B7-B7D5-7EC24CA3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FCF19-9F90-4C38-84F3-F525292B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4D2A1-4E55-460A-96A3-AE67F738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82EB-CF04-4E25-9447-349876F1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4BF6-4B4A-4C91-AB10-A3C8D87D3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0D4B9-D28D-4D6D-A28C-E4893B4DE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6A52F-A25D-492E-9BB3-7BADED8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32283-B5BF-48AD-80EF-0AD651C3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C084-9038-4780-8AC7-C1591A71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0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E88CF-0EBA-4D5A-AD1C-9E321D5F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1E473-AA28-4C6E-A410-40A769AA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F82A-9638-461C-ADDD-ABBAFEEB9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500-88F3-4602-A11B-87D98B4A9AA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8768B-3ED7-455B-8B00-A849A97A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1843C-9224-4759-9243-3D6400849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F208-130F-47A5-839B-E5B9BE421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AB7D-DAE1-475A-AB3D-499B73C31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he Serif Hand Light" panose="020B0604020202020204" pitchFamily="66" charset="0"/>
              </a:rPr>
              <a:t>Chemical Reactions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44430-B0EF-4AEF-91D4-4D66211C2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fourth text which will be used for practicing dictation and translation in the written part of the exam. </a:t>
            </a:r>
          </a:p>
          <a:p>
            <a:r>
              <a:rPr lang="en-US" dirty="0"/>
              <a:t>The key words are emphasized in bold </a:t>
            </a:r>
          </a:p>
          <a:p>
            <a:r>
              <a:rPr lang="en-US" dirty="0"/>
              <a:t>and there is a list of them at the end of the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6511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4613-2335-4057-B59F-762A3645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7AD5-4D41-4449-9FFC-13229CD8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chemical reaction occurs, new substances (called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form from the substances taking part in the reaction (called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reactants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reaction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more heat is given out during the reaction than is taken in. 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a substance combines with oxygen. 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a substance loses oxygen</a:t>
            </a:r>
            <a:r>
              <a:rPr lang="en-US" dirty="0"/>
              <a:t>. </a:t>
            </a:r>
          </a:p>
        </p:txBody>
      </p:sp>
      <p:pic>
        <p:nvPicPr>
          <p:cNvPr id="7" name="CR2">
            <a:hlinkClick r:id="" action="ppaction://media"/>
            <a:extLst>
              <a:ext uri="{FF2B5EF4-FFF2-40B4-BE49-F238E27FC236}">
                <a16:creationId xmlns:a16="http://schemas.microsoft.com/office/drawing/2014/main" id="{135E7125-C0AF-40D7-ABE2-49261F525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0945-1543-47AD-B250-4634811D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2F10-8BFE-447F-8230-B4A456F3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 reactions can go forwards and backwards. When heated, nitrogen dioxide (NO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breaks down into nitrogen monoxide (NO) and oxygen (O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when cooled the change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reactions take in more heat energy than they give out. These reactions are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endothermic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transfer – During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process, atoms lose electrons and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During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atoms gain electrons and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dirty="0"/>
              <a:t>. </a:t>
            </a:r>
          </a:p>
        </p:txBody>
      </p:sp>
      <p:pic>
        <p:nvPicPr>
          <p:cNvPr id="4" name="CR 3">
            <a:hlinkClick r:id="" action="ppaction://media"/>
            <a:extLst>
              <a:ext uri="{FF2B5EF4-FFF2-40B4-BE49-F238E27FC236}">
                <a16:creationId xmlns:a16="http://schemas.microsoft.com/office/drawing/2014/main" id="{46A6A8F6-9E5A-4E1F-881C-B5552A70E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3628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96B7-B2D8-413A-9EE1-803F4A62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F6A8-EA34-49C8-ADA4-A261864B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element has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symbol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it, and each compound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formula indicates how the elements in the compound are combined.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which substances react and the products that result.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atom’s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the number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bonds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form. It is the number of electrons the atom gains, loses or shares when it makes bonds.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R 4">
            <a:hlinkClick r:id="" action="ppaction://media"/>
            <a:extLst>
              <a:ext uri="{FF2B5EF4-FFF2-40B4-BE49-F238E27FC236}">
                <a16:creationId xmlns:a16="http://schemas.microsoft.com/office/drawing/2014/main" id="{F4893562-546D-4F67-ADC8-FC458E67D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6721" y="4454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A2E8-F250-45C7-8716-98600E5D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A5252-090E-4D96-9E12-2308B92A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reactions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Chemists speed up reactions by making the reacting particles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each other more often or with greater energy. Substances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speed up reactions by helping substances react together. They remain unchanged by the chemical reaction.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reactant speeds up a reaction.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material is faster with a concentrated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there are more dye molecules to collide with the material.</a:t>
            </a:r>
          </a:p>
        </p:txBody>
      </p:sp>
      <p:pic>
        <p:nvPicPr>
          <p:cNvPr id="5" name="CR 5">
            <a:hlinkClick r:id="" action="ppaction://media"/>
            <a:extLst>
              <a:ext uri="{FF2B5EF4-FFF2-40B4-BE49-F238E27FC236}">
                <a16:creationId xmlns:a16="http://schemas.microsoft.com/office/drawing/2014/main" id="{EE960F35-CC1F-4073-94B4-107701138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260" y="47647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5185-3524-4784-A33F-096EBE81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5667-9317-4A75-9065-2B234B8E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solid object is the size of its outer surface. Increasing the surface area of a reacting substance speeds up the chemical reaction.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fungus containing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biological catalysts. The enzymes in yeast make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sugars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down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rapidly into carbon dioxide and ethanol. </a:t>
            </a:r>
          </a:p>
          <a:p>
            <a:endParaRPr lang="en-US" dirty="0"/>
          </a:p>
        </p:txBody>
      </p:sp>
      <p:pic>
        <p:nvPicPr>
          <p:cNvPr id="5" name="CR 6">
            <a:hlinkClick r:id="" action="ppaction://media"/>
            <a:extLst>
              <a:ext uri="{FF2B5EF4-FFF2-40B4-BE49-F238E27FC236}">
                <a16:creationId xmlns:a16="http://schemas.microsoft.com/office/drawing/2014/main" id="{BFDECC9B-51D0-495A-BA1E-371687182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8585" y="43119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A834-B116-4E52-9C04-89F8B91D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2305-E6D8-4931-9ACF-62B0D101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Reactant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Burning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sagorevanje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Reversible/reversed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reverzibilna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Oxidation/reduction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redukcija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symbol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hemijski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hemijska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hemijska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jednacina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bonds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hemijske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F9C9-BA7D-4D94-9CDF-FF393A9D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F384-8DF2-491C-AD2F-F5569F31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katalizator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Catalyzation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katalizacija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Dyeing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bojenje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spoljna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povrsina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kvasac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break down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razgraditi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14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484</Words>
  <Application>Microsoft Office PowerPoint</Application>
  <PresentationFormat>Widescreen</PresentationFormat>
  <Paragraphs>41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The Serif Hand Light</vt:lpstr>
      <vt:lpstr>Times New Roman</vt:lpstr>
      <vt:lpstr>Office Theme</vt:lpstr>
      <vt:lpstr>Chemical Reactions </vt:lpstr>
      <vt:lpstr>Chemical Reactions</vt:lpstr>
      <vt:lpstr>Chemical Reactions </vt:lpstr>
      <vt:lpstr>Chemical Reactions </vt:lpstr>
      <vt:lpstr>Chemical Reactions </vt:lpstr>
      <vt:lpstr>Chemical Reactions </vt:lpstr>
      <vt:lpstr>Key words:</vt:lpstr>
      <vt:lpstr>Key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</dc:title>
  <dc:creator>isidora bacic</dc:creator>
  <cp:lastModifiedBy>isidora bacic</cp:lastModifiedBy>
  <cp:revision>11</cp:revision>
  <dcterms:created xsi:type="dcterms:W3CDTF">2020-03-18T14:16:04Z</dcterms:created>
  <dcterms:modified xsi:type="dcterms:W3CDTF">2020-03-18T16:57:10Z</dcterms:modified>
</cp:coreProperties>
</file>